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6" r:id="rId16"/>
    <p:sldId id="300" r:id="rId17"/>
    <p:sldId id="272" r:id="rId18"/>
    <p:sldId id="275" r:id="rId19"/>
    <p:sldId id="352" r:id="rId20"/>
    <p:sldId id="344" r:id="rId21"/>
    <p:sldId id="354" r:id="rId22"/>
    <p:sldId id="337" r:id="rId23"/>
    <p:sldId id="324" r:id="rId24"/>
    <p:sldId id="288" r:id="rId25"/>
    <p:sldId id="304" r:id="rId26"/>
    <p:sldId id="274" r:id="rId27"/>
    <p:sldId id="330" r:id="rId28"/>
    <p:sldId id="351" r:id="rId29"/>
    <p:sldId id="328" r:id="rId30"/>
    <p:sldId id="273" r:id="rId31"/>
    <p:sldId id="329" r:id="rId32"/>
    <p:sldId id="326" r:id="rId33"/>
    <p:sldId id="283" r:id="rId34"/>
    <p:sldId id="318" r:id="rId35"/>
    <p:sldId id="282" r:id="rId36"/>
    <p:sldId id="286" r:id="rId37"/>
    <p:sldId id="298" r:id="rId38"/>
    <p:sldId id="285" r:id="rId39"/>
    <p:sldId id="310" r:id="rId40"/>
    <p:sldId id="355" r:id="rId41"/>
    <p:sldId id="333" r:id="rId42"/>
    <p:sldId id="327" r:id="rId43"/>
    <p:sldId id="346" r:id="rId44"/>
    <p:sldId id="301" r:id="rId45"/>
    <p:sldId id="338" r:id="rId46"/>
    <p:sldId id="276" r:id="rId47"/>
    <p:sldId id="303" r:id="rId48"/>
    <p:sldId id="278" r:id="rId49"/>
    <p:sldId id="281" r:id="rId5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818B-E3B3-4F17-B424-481D63E0842A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2CEC-5D2D-4F2C-9EA8-C9E179180B9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 rot="266361">
            <a:off x="688143" y="1370146"/>
            <a:ext cx="7772400" cy="1470025"/>
          </a:xfrm>
        </p:spPr>
        <p:txBody>
          <a:bodyPr/>
          <a:lstStyle/>
          <a:p>
            <a:r>
              <a:rPr lang="bg-BG" b="1" i="1" dirty="0" smtClean="0">
                <a:solidFill>
                  <a:schemeClr val="tx2"/>
                </a:solidFill>
              </a:rPr>
              <a:t>Най-известните коне в историята</a:t>
            </a:r>
            <a:endParaRPr lang="bg-BG" b="1" i="1" dirty="0">
              <a:solidFill>
                <a:schemeClr val="tx2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 rot="267203">
            <a:off x="58381" y="4032049"/>
            <a:ext cx="6400800" cy="1752600"/>
          </a:xfrm>
        </p:spPr>
        <p:txBody>
          <a:bodyPr/>
          <a:lstStyle/>
          <a:p>
            <a:r>
              <a:rPr lang="bg-BG" b="1" i="1" dirty="0" smtClean="0">
                <a:solidFill>
                  <a:schemeClr val="tx2"/>
                </a:solidFill>
              </a:rPr>
              <a:t>Съставил: Патриция </a:t>
            </a:r>
          </a:p>
          <a:p>
            <a:r>
              <a:rPr lang="bg-BG" b="1" i="1" dirty="0" smtClean="0">
                <a:solidFill>
                  <a:schemeClr val="tx2"/>
                </a:solidFill>
              </a:rPr>
              <a:t>Петрова</a:t>
            </a:r>
            <a:endParaRPr lang="bg-BG" b="1" i="1" dirty="0">
              <a:solidFill>
                <a:schemeClr val="tx2"/>
              </a:solidFill>
            </a:endParaRPr>
          </a:p>
        </p:txBody>
      </p:sp>
      <p:pic>
        <p:nvPicPr>
          <p:cNvPr id="37890" name="Picture 2" descr="http://images.clipartpanda.com/horse-clipart-black-and-white-9czkAyM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3810000" cy="3257550"/>
          </a:xfrm>
          <a:prstGeom prst="rect">
            <a:avLst/>
          </a:prstGeom>
          <a:noFill/>
        </p:spPr>
      </p:pic>
      <p:pic>
        <p:nvPicPr>
          <p:cNvPr id="37892" name="Picture 4" descr="http://images.clipartpanda.com/unwillingness-clipart-jumping_horse_outline_black_white_line_art_tatoo_tattoo-196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91576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err="1" smtClean="0"/>
              <a:t>Цитатион</a:t>
            </a:r>
            <a:r>
              <a:rPr lang="bg-BG" b="1" i="1" dirty="0" smtClean="0"/>
              <a:t> ( </a:t>
            </a:r>
            <a:r>
              <a:rPr lang="en-US" b="1" i="1" dirty="0" smtClean="0"/>
              <a:t>Citation</a:t>
            </a:r>
            <a:r>
              <a:rPr lang="bg-BG" b="1" i="1" dirty="0" smtClean="0"/>
              <a:t> ) </a:t>
            </a:r>
            <a:endParaRPr lang="bg-BG" b="1" i="1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0" y="2071678"/>
            <a:ext cx="3929058" cy="414340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Роден е на 11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, 1945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08 август, 1970 г. </a:t>
            </a:r>
            <a:r>
              <a:rPr lang="ru-RU" b="1" i="1" dirty="0" err="1" smtClean="0"/>
              <a:t>Цитатион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дорест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 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1948 г. и е </a:t>
            </a:r>
            <a:r>
              <a:rPr lang="ru-RU" b="1" i="1" dirty="0" err="1" smtClean="0"/>
              <a:t>първият</a:t>
            </a:r>
            <a:r>
              <a:rPr lang="ru-RU" b="1" i="1" dirty="0" smtClean="0"/>
              <a:t> кон 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1 </a:t>
            </a:r>
            <a:r>
              <a:rPr lang="ru-RU" b="1" i="1" dirty="0" err="1" smtClean="0"/>
              <a:t>милион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долара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3" name="Picture 5" descr="Triple Crown winner Whirl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500034" y="1000108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1948 г. </a:t>
            </a:r>
            <a:endParaRPr lang="bg-BG" b="1" i="1" dirty="0"/>
          </a:p>
        </p:txBody>
      </p:sp>
      <p:pic>
        <p:nvPicPr>
          <p:cNvPr id="28676" name="Picture 4" descr="Citation (US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4876802" cy="404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000" b="1" i="1" dirty="0" err="1" smtClean="0"/>
              <a:t>Секретарият</a:t>
            </a:r>
            <a:r>
              <a:rPr lang="bg-BG" sz="4000" b="1" i="1" dirty="0" smtClean="0"/>
              <a:t> (</a:t>
            </a:r>
            <a:r>
              <a:rPr lang="en-US" sz="4000" b="1" i="1" dirty="0" smtClean="0"/>
              <a:t>Secretariat</a:t>
            </a:r>
            <a:r>
              <a:rPr lang="bg-BG" sz="4000" b="1" i="1" dirty="0" smtClean="0"/>
              <a:t> 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b="1" i="1" dirty="0" smtClean="0"/>
              <a:t> </a:t>
            </a:r>
            <a:endParaRPr lang="bg-BG" b="1" i="1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0" y="1214422"/>
            <a:ext cx="3571868" cy="4929198"/>
          </a:xfrm>
        </p:spPr>
        <p:txBody>
          <a:bodyPr>
            <a:noAutofit/>
          </a:bodyPr>
          <a:lstStyle/>
          <a:p>
            <a:r>
              <a:rPr lang="bg-BG" sz="1300" b="1" i="1" dirty="0" smtClean="0"/>
              <a:t>Роден е на </a:t>
            </a:r>
            <a:r>
              <a:rPr lang="ru-RU" sz="1300" b="1" i="1" dirty="0" smtClean="0"/>
              <a:t>30 Март, 1970 г. и </a:t>
            </a:r>
            <a:r>
              <a:rPr lang="ru-RU" sz="1300" b="1" i="1" dirty="0" err="1" smtClean="0"/>
              <a:t>умира</a:t>
            </a:r>
            <a:r>
              <a:rPr lang="ru-RU" sz="1300" b="1" i="1" dirty="0" smtClean="0"/>
              <a:t> от ламинит на 04 </a:t>
            </a:r>
            <a:r>
              <a:rPr lang="ru-RU" sz="1300" b="1" i="1" dirty="0" err="1" smtClean="0"/>
              <a:t>октомври</a:t>
            </a:r>
            <a:r>
              <a:rPr lang="ru-RU" sz="1300" b="1" i="1" dirty="0" smtClean="0"/>
              <a:t> 1989 г.  Секретариат е </a:t>
            </a:r>
            <a:r>
              <a:rPr lang="ru-RU" sz="1300" b="1" i="1" dirty="0" err="1" smtClean="0"/>
              <a:t>алест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жребец</a:t>
            </a:r>
            <a:r>
              <a:rPr lang="ru-RU" sz="1300" b="1" i="1" dirty="0" smtClean="0"/>
              <a:t> , </a:t>
            </a:r>
            <a:r>
              <a:rPr lang="ru-RU" sz="1300" b="1" i="1" dirty="0" err="1" smtClean="0"/>
              <a:t>който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през</a:t>
            </a:r>
            <a:r>
              <a:rPr lang="ru-RU" sz="1300" b="1" i="1" dirty="0" smtClean="0"/>
              <a:t> 1973г. става </a:t>
            </a:r>
            <a:r>
              <a:rPr lang="ru-RU" sz="1300" b="1" i="1" dirty="0" err="1" smtClean="0"/>
              <a:t>първият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шампион</a:t>
            </a:r>
            <a:r>
              <a:rPr lang="ru-RU" sz="1300" b="1" i="1" dirty="0" smtClean="0"/>
              <a:t> на </a:t>
            </a:r>
            <a:r>
              <a:rPr lang="ru-RU" sz="1300" b="1" i="1" dirty="0" err="1" smtClean="0"/>
              <a:t>Тройната</a:t>
            </a:r>
            <a:r>
              <a:rPr lang="ru-RU" sz="1300" b="1" i="1" dirty="0" smtClean="0"/>
              <a:t> купа след 25 </a:t>
            </a:r>
            <a:r>
              <a:rPr lang="ru-RU" sz="1300" b="1" i="1" dirty="0" err="1" smtClean="0"/>
              <a:t>годишен</a:t>
            </a:r>
            <a:r>
              <a:rPr lang="ru-RU" sz="1300" b="1" i="1" dirty="0" smtClean="0"/>
              <a:t> период, </a:t>
            </a:r>
            <a:r>
              <a:rPr lang="ru-RU" sz="1300" b="1" i="1" dirty="0" err="1" smtClean="0"/>
              <a:t>поставяйки</a:t>
            </a:r>
            <a:r>
              <a:rPr lang="ru-RU" sz="1300" b="1" i="1" dirty="0" smtClean="0"/>
              <a:t> нови </a:t>
            </a:r>
            <a:r>
              <a:rPr lang="ru-RU" sz="1300" b="1" i="1" dirty="0" err="1" smtClean="0"/>
              <a:t>рекорди</a:t>
            </a:r>
            <a:r>
              <a:rPr lang="ru-RU" sz="1300" b="1" i="1" dirty="0" smtClean="0"/>
              <a:t> на две от трите </a:t>
            </a:r>
            <a:r>
              <a:rPr lang="ru-RU" sz="1300" b="1" i="1" dirty="0" err="1" smtClean="0"/>
              <a:t>състезания</a:t>
            </a:r>
            <a:r>
              <a:rPr lang="ru-RU" sz="1300" b="1" i="1" dirty="0" smtClean="0"/>
              <a:t> с 31 </a:t>
            </a:r>
            <a:r>
              <a:rPr lang="ru-RU" sz="1300" b="1" i="1" dirty="0" err="1" smtClean="0"/>
              <a:t>дължини</a:t>
            </a:r>
            <a:r>
              <a:rPr lang="ru-RU" sz="1300" b="1" i="1" dirty="0" smtClean="0"/>
              <a:t> , </a:t>
            </a:r>
            <a:r>
              <a:rPr lang="ru-RU" sz="1300" b="1" i="1" dirty="0" err="1" smtClean="0"/>
              <a:t>които</a:t>
            </a:r>
            <a:r>
              <a:rPr lang="ru-RU" sz="1300" b="1" i="1" dirty="0" smtClean="0"/>
              <a:t> стоят и до </a:t>
            </a:r>
            <a:r>
              <a:rPr lang="ru-RU" sz="1300" b="1" i="1" dirty="0" err="1" smtClean="0"/>
              <a:t>ден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днешен</a:t>
            </a:r>
            <a:r>
              <a:rPr lang="ru-RU" sz="1300" b="1" i="1" dirty="0" smtClean="0"/>
              <a:t>. </a:t>
            </a:r>
            <a:r>
              <a:rPr lang="ru-RU" sz="1300" b="1" i="1" dirty="0" err="1" smtClean="0"/>
              <a:t>Историята</a:t>
            </a:r>
            <a:r>
              <a:rPr lang="ru-RU" sz="1300" b="1" i="1" dirty="0" smtClean="0"/>
              <a:t> на </a:t>
            </a:r>
            <a:r>
              <a:rPr lang="ru-RU" sz="1300" b="1" i="1" dirty="0" err="1" smtClean="0"/>
              <a:t>Секретарият</a:t>
            </a:r>
            <a:r>
              <a:rPr lang="ru-RU" sz="1300" b="1" i="1" dirty="0" smtClean="0"/>
              <a:t> се </a:t>
            </a:r>
            <a:r>
              <a:rPr lang="ru-RU" sz="1300" b="1" i="1" dirty="0" err="1" smtClean="0"/>
              <a:t>разиграла</a:t>
            </a:r>
            <a:r>
              <a:rPr lang="ru-RU" sz="1300" b="1" i="1" dirty="0" smtClean="0"/>
              <a:t> чрез </a:t>
            </a:r>
            <a:r>
              <a:rPr lang="ru-RU" sz="1300" b="1" i="1" dirty="0" err="1" smtClean="0"/>
              <a:t>хвърляне</a:t>
            </a:r>
            <a:r>
              <a:rPr lang="ru-RU" sz="1300" b="1" i="1" dirty="0" smtClean="0"/>
              <a:t> на монета. За него </a:t>
            </a:r>
            <a:r>
              <a:rPr lang="ru-RU" sz="1300" b="1" i="1" dirty="0" err="1" smtClean="0"/>
              <a:t>казват</a:t>
            </a:r>
            <a:r>
              <a:rPr lang="ru-RU" sz="1300" b="1" i="1" dirty="0" smtClean="0"/>
              <a:t>: </a:t>
            </a:r>
            <a:r>
              <a:rPr lang="en-US" sz="1300" b="1" i="1" dirty="0" smtClean="0"/>
              <a:t>``</a:t>
            </a:r>
            <a:r>
              <a:rPr lang="ru-RU" sz="1300" b="1" i="1" dirty="0" smtClean="0"/>
              <a:t>Той </a:t>
            </a:r>
            <a:r>
              <a:rPr lang="ru-RU" sz="1300" b="1" i="1" dirty="0" err="1" smtClean="0"/>
              <a:t>рие</a:t>
            </a:r>
            <a:r>
              <a:rPr lang="ru-RU" sz="1300" b="1" i="1" dirty="0" smtClean="0"/>
              <a:t> ожесточено, </a:t>
            </a:r>
            <a:r>
              <a:rPr lang="ru-RU" sz="1300" b="1" i="1" dirty="0" err="1" smtClean="0"/>
              <a:t>наслаждавайки</a:t>
            </a:r>
            <a:r>
              <a:rPr lang="ru-RU" sz="1300" b="1" i="1" dirty="0" smtClean="0"/>
              <a:t> се на </a:t>
            </a:r>
            <a:r>
              <a:rPr lang="ru-RU" sz="1300" b="1" i="1" dirty="0" err="1" smtClean="0"/>
              <a:t>силата</a:t>
            </a:r>
            <a:r>
              <a:rPr lang="ru-RU" sz="1300" b="1" i="1" dirty="0" smtClean="0"/>
              <a:t> си и се </a:t>
            </a:r>
            <a:r>
              <a:rPr lang="ru-RU" sz="1300" b="1" i="1" dirty="0" err="1" smtClean="0"/>
              <a:t>втурва</a:t>
            </a:r>
            <a:r>
              <a:rPr lang="ru-RU" sz="1300" b="1" i="1" dirty="0" smtClean="0"/>
              <a:t> в </a:t>
            </a:r>
            <a:r>
              <a:rPr lang="ru-RU" sz="1300" b="1" i="1" dirty="0" err="1" smtClean="0"/>
              <a:t>битката</a:t>
            </a:r>
            <a:r>
              <a:rPr lang="ru-RU" sz="1300" b="1" i="1" dirty="0" smtClean="0"/>
              <a:t>. </a:t>
            </a:r>
            <a:r>
              <a:rPr lang="ru-RU" sz="1300" b="1" i="1" dirty="0" err="1" smtClean="0"/>
              <a:t>Надсмива</a:t>
            </a:r>
            <a:r>
              <a:rPr lang="ru-RU" sz="1300" b="1" i="1" dirty="0" smtClean="0"/>
              <a:t> над страха и не се бои от </a:t>
            </a:r>
            <a:r>
              <a:rPr lang="ru-RU" sz="1300" b="1" i="1" dirty="0" err="1" smtClean="0"/>
              <a:t>нищо</a:t>
            </a:r>
            <a:r>
              <a:rPr lang="ru-RU" sz="1300" b="1" i="1" dirty="0" smtClean="0"/>
              <a:t>. Той не се </a:t>
            </a:r>
            <a:r>
              <a:rPr lang="ru-RU" sz="1300" b="1" i="1" dirty="0" err="1" smtClean="0"/>
              <a:t>плаши</a:t>
            </a:r>
            <a:r>
              <a:rPr lang="ru-RU" sz="1300" b="1" i="1" dirty="0" smtClean="0"/>
              <a:t> от война. В </a:t>
            </a:r>
            <a:r>
              <a:rPr lang="ru-RU" sz="1300" b="1" i="1" dirty="0" err="1" smtClean="0"/>
              <a:t>неистпва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възбуда</a:t>
            </a:r>
            <a:r>
              <a:rPr lang="ru-RU" sz="1300" b="1" i="1" dirty="0" smtClean="0"/>
              <a:t>, той </a:t>
            </a:r>
            <a:r>
              <a:rPr lang="ru-RU" sz="1300" b="1" i="1" dirty="0" err="1" smtClean="0"/>
              <a:t>унищожава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почвата</a:t>
            </a:r>
            <a:r>
              <a:rPr lang="ru-RU" sz="1300" b="1" i="1" dirty="0" smtClean="0"/>
              <a:t>. </a:t>
            </a:r>
            <a:r>
              <a:rPr lang="ru-RU" sz="1300" b="1" i="1" dirty="0" err="1" smtClean="0"/>
              <a:t>Неможе</a:t>
            </a:r>
            <a:r>
              <a:rPr lang="ru-RU" sz="1300" b="1" i="1" dirty="0" smtClean="0"/>
              <a:t> да </a:t>
            </a:r>
            <a:r>
              <a:rPr lang="ru-RU" sz="1300" b="1" i="1" dirty="0" err="1" smtClean="0"/>
              <a:t>стои</a:t>
            </a:r>
            <a:r>
              <a:rPr lang="ru-RU" sz="1300" b="1" i="1" dirty="0" smtClean="0"/>
              <a:t> мирен , </a:t>
            </a:r>
            <a:r>
              <a:rPr lang="ru-RU" sz="1300" b="1" i="1" dirty="0" err="1" smtClean="0"/>
              <a:t>когато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прозвочи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тромпетът</a:t>
            </a:r>
            <a:r>
              <a:rPr lang="ru-RU" sz="1300" b="1" i="1" dirty="0" smtClean="0"/>
              <a:t>. </a:t>
            </a:r>
            <a:r>
              <a:rPr lang="en-US" sz="1300" b="1" i="1" dirty="0" smtClean="0"/>
              <a:t>``</a:t>
            </a:r>
            <a:endParaRPr lang="ru-RU" sz="1300" b="1" i="1" dirty="0" smtClean="0"/>
          </a:p>
          <a:p>
            <a:r>
              <a:rPr lang="ru-RU" sz="1300" b="1" i="1" dirty="0" err="1" smtClean="0"/>
              <a:t>Син</a:t>
            </a:r>
            <a:r>
              <a:rPr lang="ru-RU" sz="1300" b="1" i="1" dirty="0" smtClean="0"/>
              <a:t> е на </a:t>
            </a:r>
            <a:r>
              <a:rPr lang="ru-RU" sz="1300" b="1" i="1" dirty="0" err="1" smtClean="0"/>
              <a:t>Смелият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Владетел</a:t>
            </a:r>
            <a:r>
              <a:rPr lang="ru-RU" sz="1300" b="1" i="1" dirty="0" smtClean="0"/>
              <a:t> и  </a:t>
            </a:r>
            <a:r>
              <a:rPr lang="ru-RU" sz="1300" b="1" i="1" dirty="0" err="1" smtClean="0"/>
              <a:t>Кралско</a:t>
            </a:r>
            <a:r>
              <a:rPr lang="ru-RU" sz="1300" b="1" i="1" dirty="0" smtClean="0"/>
              <a:t> Величие  и баба </a:t>
            </a:r>
            <a:r>
              <a:rPr lang="ru-RU" sz="1300" b="1" i="1" dirty="0" err="1" smtClean="0"/>
              <a:t>му</a:t>
            </a:r>
            <a:r>
              <a:rPr lang="ru-RU" sz="1300" b="1" i="1" dirty="0" smtClean="0"/>
              <a:t> по </a:t>
            </a:r>
            <a:r>
              <a:rPr lang="ru-RU" sz="1300" b="1" i="1" dirty="0" err="1" smtClean="0"/>
              <a:t>майчина</a:t>
            </a:r>
            <a:r>
              <a:rPr lang="ru-RU" sz="1300" b="1" i="1" dirty="0" smtClean="0"/>
              <a:t> линия е </a:t>
            </a:r>
            <a:r>
              <a:rPr lang="ru-RU" sz="1300" b="1" i="1" dirty="0" err="1" smtClean="0"/>
              <a:t>Принсекуило</a:t>
            </a:r>
            <a:r>
              <a:rPr lang="ru-RU" sz="1300" b="1" i="1" dirty="0" smtClean="0"/>
              <a:t>. </a:t>
            </a:r>
            <a:r>
              <a:rPr lang="ru-RU" sz="1300" b="1" i="1" dirty="0" err="1" smtClean="0"/>
              <a:t>Имало</a:t>
            </a:r>
            <a:r>
              <a:rPr lang="ru-RU" sz="1300" b="1" i="1" dirty="0" smtClean="0"/>
              <a:t> известна критика в </a:t>
            </a:r>
            <a:r>
              <a:rPr lang="ru-RU" sz="1300" b="1" i="1" dirty="0" err="1" smtClean="0"/>
              <a:t>това</a:t>
            </a:r>
            <a:r>
              <a:rPr lang="ru-RU" sz="1300" b="1" i="1" dirty="0" smtClean="0"/>
              <a:t> , </a:t>
            </a:r>
            <a:r>
              <a:rPr lang="ru-RU" sz="1300" b="1" i="1" dirty="0" err="1" smtClean="0"/>
              <a:t>че</a:t>
            </a:r>
            <a:r>
              <a:rPr lang="ru-RU" sz="1300" b="1" i="1" dirty="0" smtClean="0"/>
              <a:t> той </a:t>
            </a:r>
            <a:r>
              <a:rPr lang="ru-RU" sz="1300" b="1" i="1" dirty="0" err="1" smtClean="0"/>
              <a:t>неможел</a:t>
            </a:r>
            <a:r>
              <a:rPr lang="ru-RU" sz="1300" b="1" i="1" dirty="0" smtClean="0"/>
              <a:t> да </a:t>
            </a:r>
            <a:r>
              <a:rPr lang="ru-RU" sz="1300" b="1" i="1" dirty="0" err="1" smtClean="0"/>
              <a:t>произведе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мъжко</a:t>
            </a:r>
            <a:r>
              <a:rPr lang="ru-RU" sz="1300" b="1" i="1" dirty="0" smtClean="0"/>
              <a:t> потомство от </a:t>
            </a:r>
            <a:r>
              <a:rPr lang="ru-RU" sz="1300" b="1" i="1" dirty="0" err="1" smtClean="0"/>
              <a:t>същия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калибър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като</a:t>
            </a:r>
            <a:r>
              <a:rPr lang="ru-RU" sz="1300" b="1" i="1" dirty="0" smtClean="0"/>
              <a:t> него. </a:t>
            </a:r>
            <a:r>
              <a:rPr lang="ru-RU" sz="1300" b="1" i="1" dirty="0" err="1" smtClean="0"/>
              <a:t>Обаче</a:t>
            </a:r>
            <a:r>
              <a:rPr lang="ru-RU" sz="1300" b="1" i="1" dirty="0" smtClean="0"/>
              <a:t> той се оказал </a:t>
            </a:r>
            <a:r>
              <a:rPr lang="ru-RU" sz="1300" b="1" i="1" dirty="0" err="1" smtClean="0"/>
              <a:t>прочут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баща</a:t>
            </a:r>
            <a:r>
              <a:rPr lang="ru-RU" sz="1300" b="1" i="1" dirty="0" smtClean="0"/>
              <a:t> на </a:t>
            </a:r>
            <a:r>
              <a:rPr lang="ru-RU" sz="1300" b="1" i="1" dirty="0" err="1" smtClean="0"/>
              <a:t>кобили</a:t>
            </a:r>
            <a:r>
              <a:rPr lang="ru-RU" sz="1300" b="1" i="1" dirty="0" smtClean="0"/>
              <a:t> за </a:t>
            </a:r>
            <a:r>
              <a:rPr lang="ru-RU" sz="1300" b="1" i="1" dirty="0" err="1" smtClean="0"/>
              <a:t>разплод</a:t>
            </a:r>
            <a:r>
              <a:rPr lang="ru-RU" sz="1300" b="1" i="1" dirty="0" smtClean="0"/>
              <a:t>. В последствие се </a:t>
            </a:r>
            <a:r>
              <a:rPr lang="ru-RU" sz="1300" b="1" i="1" dirty="0" err="1" smtClean="0"/>
              <a:t>разбира</a:t>
            </a:r>
            <a:r>
              <a:rPr lang="ru-RU" sz="1300" b="1" i="1" dirty="0" smtClean="0"/>
              <a:t> след </a:t>
            </a:r>
            <a:r>
              <a:rPr lang="ru-RU" sz="1300" b="1" i="1" dirty="0" err="1" smtClean="0"/>
              <a:t>аутопсията</a:t>
            </a:r>
            <a:r>
              <a:rPr lang="ru-RU" sz="1300" b="1" i="1" dirty="0" smtClean="0"/>
              <a:t> , </a:t>
            </a:r>
            <a:r>
              <a:rPr lang="ru-RU" sz="1300" b="1" i="1" dirty="0" err="1" smtClean="0"/>
              <a:t>че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сърцето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му</a:t>
            </a:r>
            <a:r>
              <a:rPr lang="ru-RU" sz="1300" b="1" i="1" dirty="0" smtClean="0"/>
              <a:t> е </a:t>
            </a:r>
            <a:r>
              <a:rPr lang="ru-RU" sz="1300" b="1" i="1" dirty="0" err="1" smtClean="0"/>
              <a:t>тежало</a:t>
            </a:r>
            <a:r>
              <a:rPr lang="ru-RU" sz="1300" b="1" i="1" dirty="0" smtClean="0"/>
              <a:t> 10 кг.  В </a:t>
            </a:r>
            <a:r>
              <a:rPr lang="ru-RU" sz="1300" b="1" i="1" dirty="0" err="1" smtClean="0"/>
              <a:t>негова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памет</a:t>
            </a:r>
            <a:r>
              <a:rPr lang="ru-RU" sz="1300" b="1" i="1" dirty="0" smtClean="0"/>
              <a:t>  е  </a:t>
            </a:r>
            <a:r>
              <a:rPr lang="ru-RU" sz="1300" b="1" i="1" dirty="0" err="1" smtClean="0"/>
              <a:t>издигнат</a:t>
            </a:r>
            <a:r>
              <a:rPr lang="ru-RU" sz="1300" b="1" i="1" dirty="0" smtClean="0"/>
              <a:t> </a:t>
            </a:r>
            <a:r>
              <a:rPr lang="ru-RU" sz="1300" b="1" i="1" dirty="0" err="1" smtClean="0"/>
              <a:t>паметник</a:t>
            </a:r>
            <a:r>
              <a:rPr lang="ru-RU" sz="1300" b="1" i="1" dirty="0" smtClean="0"/>
              <a:t>.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bg-BG" sz="1300" dirty="0"/>
          </a:p>
        </p:txBody>
      </p:sp>
      <p:pic>
        <p:nvPicPr>
          <p:cNvPr id="3" name="Picture 9" descr="Triple Crown winner Secretar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785818" cy="785818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357158" y="857232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1973 г. </a:t>
            </a:r>
            <a:endParaRPr lang="bg-BG" b="1" i="1" dirty="0"/>
          </a:p>
        </p:txBody>
      </p:sp>
      <p:pic>
        <p:nvPicPr>
          <p:cNvPr id="27652" name="Picture 4" descr="http://isportsweb.com/wp-content/uploads/2015/03/0000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827803"/>
            <a:ext cx="5381624" cy="4268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bg-BG" b="1" i="1" dirty="0" smtClean="0"/>
              <a:t>Сиатъл </a:t>
            </a:r>
            <a:r>
              <a:rPr lang="bg-BG" b="1" i="1" dirty="0" err="1" smtClean="0"/>
              <a:t>Слю</a:t>
            </a:r>
            <a:r>
              <a:rPr lang="bg-BG" b="1" i="1" dirty="0" smtClean="0"/>
              <a:t> ( </a:t>
            </a:r>
            <a:r>
              <a:rPr lang="en-US" b="1" i="1" dirty="0" smtClean="0"/>
              <a:t>Seattle Slew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857364"/>
            <a:ext cx="3929058" cy="4829196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15 </a:t>
            </a:r>
            <a:r>
              <a:rPr lang="ru-RU" b="1" i="1" dirty="0" err="1" smtClean="0"/>
              <a:t>Февруари</a:t>
            </a:r>
            <a:r>
              <a:rPr lang="ru-RU" b="1" i="1" dirty="0" smtClean="0"/>
              <a:t> 1974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07 май 2002 г. </a:t>
            </a:r>
            <a:r>
              <a:rPr lang="ru-RU" b="1" i="1" dirty="0" err="1" smtClean="0"/>
              <a:t>Сиатъл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Слю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тъмнокестеняв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 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1977г.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купа.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чест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издигнат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 За него много хора </a:t>
            </a:r>
            <a:r>
              <a:rPr lang="ru-RU" b="1" i="1" dirty="0" err="1" smtClean="0"/>
              <a:t>казват</a:t>
            </a:r>
            <a:r>
              <a:rPr lang="ru-RU" b="1" i="1" dirty="0" smtClean="0"/>
              <a:t>: </a:t>
            </a:r>
            <a:r>
              <a:rPr lang="en-US" b="1" i="1" dirty="0" smtClean="0"/>
              <a:t>``</a:t>
            </a:r>
            <a:r>
              <a:rPr lang="ru-RU" b="1" i="1" dirty="0" err="1" smtClean="0"/>
              <a:t>Всеки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път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когато</a:t>
            </a:r>
            <a:r>
              <a:rPr lang="ru-RU" b="1" i="1" dirty="0" smtClean="0"/>
              <a:t> той </a:t>
            </a:r>
            <a:r>
              <a:rPr lang="ru-RU" b="1" i="1" dirty="0" err="1" smtClean="0"/>
              <a:t>започне</a:t>
            </a:r>
            <a:r>
              <a:rPr lang="ru-RU" b="1" i="1" dirty="0" smtClean="0"/>
              <a:t> да </a:t>
            </a:r>
            <a:r>
              <a:rPr lang="ru-RU" b="1" i="1" dirty="0" err="1" smtClean="0"/>
              <a:t>бяга</a:t>
            </a:r>
            <a:r>
              <a:rPr lang="ru-RU" b="1" i="1" dirty="0" smtClean="0"/>
              <a:t>, той е фаворит, </a:t>
            </a:r>
            <a:r>
              <a:rPr lang="ru-RU" b="1" i="1" dirty="0" err="1" smtClean="0"/>
              <a:t>както</a:t>
            </a:r>
            <a:r>
              <a:rPr lang="ru-RU" b="1" i="1" dirty="0" smtClean="0"/>
              <a:t> и в отговор на </a:t>
            </a:r>
            <a:r>
              <a:rPr lang="ru-RU" b="1" i="1" dirty="0" err="1" smtClean="0"/>
              <a:t>присъствието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пистата</a:t>
            </a:r>
            <a:r>
              <a:rPr lang="ru-RU" b="1" i="1" dirty="0" smtClean="0"/>
              <a:t>, или за </a:t>
            </a:r>
            <a:r>
              <a:rPr lang="ru-RU" b="1" i="1" dirty="0" err="1" smtClean="0"/>
              <a:t>сутрешна</a:t>
            </a:r>
            <a:r>
              <a:rPr lang="ru-RU" b="1" i="1" dirty="0" smtClean="0"/>
              <a:t> тренировка или </a:t>
            </a:r>
            <a:r>
              <a:rPr lang="ru-RU" b="1" i="1" dirty="0" err="1" smtClean="0"/>
              <a:t>голямо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състезание</a:t>
            </a:r>
            <a:r>
              <a:rPr lang="ru-RU" b="1" i="1" dirty="0" smtClean="0"/>
              <a:t>, той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светкавица</a:t>
            </a:r>
            <a:r>
              <a:rPr lang="ru-RU" b="1" i="1" dirty="0" smtClean="0"/>
              <a:t>.</a:t>
            </a:r>
            <a:r>
              <a:rPr lang="en-US" b="1" i="1" smtClean="0"/>
              <a:t>``</a:t>
            </a:r>
            <a:endParaRPr lang="bg-BG" b="1" i="1" dirty="0"/>
          </a:p>
        </p:txBody>
      </p:sp>
      <p:pic>
        <p:nvPicPr>
          <p:cNvPr id="3" name="Picture 10" descr="Triple Crown winner Seattle Sl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285720" y="100010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1977 г.</a:t>
            </a:r>
            <a:endParaRPr lang="bg-BG" b="1" i="1" dirty="0"/>
          </a:p>
        </p:txBody>
      </p:sp>
      <p:pic>
        <p:nvPicPr>
          <p:cNvPr id="26626" name="Picture 2" descr="http://www.championsgallery.com/Seattle%20Slew%20Granv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5131585" cy="410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err="1" smtClean="0"/>
              <a:t>Афирмед</a:t>
            </a:r>
            <a:r>
              <a:rPr lang="bg-BG" b="1" i="1" dirty="0" smtClean="0"/>
              <a:t> ( </a:t>
            </a:r>
            <a:r>
              <a:rPr lang="en-US" b="1" i="1" dirty="0" smtClean="0"/>
              <a:t>Affirmed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928802"/>
            <a:ext cx="3571868" cy="492919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Роден е на 21 </a:t>
            </a:r>
            <a:r>
              <a:rPr lang="ru-RU" b="1" i="1" dirty="0" err="1" smtClean="0"/>
              <a:t>Февруари</a:t>
            </a:r>
            <a:r>
              <a:rPr lang="ru-RU" b="1" i="1" dirty="0" smtClean="0"/>
              <a:t>, 1975 г. и го </a:t>
            </a:r>
            <a:r>
              <a:rPr lang="ru-RU" b="1" i="1" dirty="0" err="1" smtClean="0"/>
              <a:t>евтанизират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поради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тежък</a:t>
            </a:r>
            <a:r>
              <a:rPr lang="ru-RU" b="1" i="1" dirty="0" smtClean="0"/>
              <a:t> ламинит на 12 </a:t>
            </a:r>
            <a:r>
              <a:rPr lang="ru-RU" b="1" i="1" dirty="0" err="1" smtClean="0"/>
              <a:t>януари</a:t>
            </a:r>
            <a:r>
              <a:rPr lang="ru-RU" b="1" i="1" dirty="0" smtClean="0"/>
              <a:t>, 2001 г. </a:t>
            </a:r>
            <a:r>
              <a:rPr lang="ru-RU" b="1" i="1" dirty="0" err="1" smtClean="0"/>
              <a:t>Афирмед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1978 г.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купа. </a:t>
            </a:r>
          </a:p>
          <a:p>
            <a:r>
              <a:rPr lang="ru-RU" b="1" i="1" dirty="0" err="1" smtClean="0"/>
              <a:t>Неговият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треньор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веднъж</a:t>
            </a:r>
            <a:r>
              <a:rPr lang="ru-RU" b="1" i="1" dirty="0" smtClean="0"/>
              <a:t> казал: ’’ </a:t>
            </a:r>
            <a:r>
              <a:rPr lang="ru-RU" b="1" i="1" dirty="0" err="1" smtClean="0"/>
              <a:t>Афирмед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по-велик</a:t>
            </a:r>
            <a:r>
              <a:rPr lang="ru-RU" b="1" i="1" dirty="0" smtClean="0"/>
              <a:t> и от Секретариат, или от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и да е друг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купа, </a:t>
            </a:r>
            <a:r>
              <a:rPr lang="ru-RU" b="1" i="1" dirty="0" err="1" smtClean="0"/>
              <a:t>защото</a:t>
            </a:r>
            <a:r>
              <a:rPr lang="ru-RU" b="1" i="1" dirty="0" smtClean="0"/>
              <a:t> сам </a:t>
            </a:r>
            <a:r>
              <a:rPr lang="ru-RU" b="1" i="1" dirty="0" err="1" smtClean="0"/>
              <a:t>трябваше</a:t>
            </a:r>
            <a:r>
              <a:rPr lang="ru-RU" b="1" i="1" dirty="0" smtClean="0"/>
              <a:t> да се </a:t>
            </a:r>
            <a:r>
              <a:rPr lang="ru-RU" b="1" i="1" dirty="0" err="1" smtClean="0"/>
              <a:t>изправи</a:t>
            </a:r>
            <a:r>
              <a:rPr lang="ru-RU" b="1" i="1" dirty="0" smtClean="0"/>
              <a:t>  </a:t>
            </a:r>
            <a:r>
              <a:rPr lang="ru-RU" b="1" i="1" dirty="0" err="1" smtClean="0"/>
              <a:t>срещу</a:t>
            </a:r>
            <a:r>
              <a:rPr lang="ru-RU" b="1" i="1" dirty="0" smtClean="0"/>
              <a:t> конкурент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Алидар</a:t>
            </a:r>
            <a:r>
              <a:rPr lang="ru-RU" b="1" i="1" dirty="0" smtClean="0"/>
              <a:t>.’’</a:t>
            </a:r>
          </a:p>
          <a:p>
            <a:r>
              <a:rPr lang="ru-RU" b="1" i="1" dirty="0" smtClean="0"/>
              <a:t>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</a:t>
            </a:r>
            <a:r>
              <a:rPr lang="ru-RU" b="1" i="1" dirty="0" smtClean="0"/>
              <a:t> е построен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3" name="Picture 11" descr="Affirmed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7256" cy="857256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285720" y="100010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1978 г.</a:t>
            </a:r>
            <a:endParaRPr lang="bg-BG" b="1" i="1" dirty="0"/>
          </a:p>
        </p:txBody>
      </p:sp>
      <p:pic>
        <p:nvPicPr>
          <p:cNvPr id="25604" name="Picture 4" descr="http://www.markwyville.com/portfolio/equine/greats/1970's/slides/Affirmed_HR8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71678"/>
            <a:ext cx="5400664" cy="414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bg-BG" sz="4000" b="1" i="1" dirty="0" smtClean="0"/>
              <a:t>Американски Фараон ( </a:t>
            </a:r>
            <a:r>
              <a:rPr lang="en-US" sz="4000" b="1" i="1" dirty="0" smtClean="0"/>
              <a:t>American</a:t>
            </a:r>
            <a:br>
              <a:rPr lang="en-US" sz="4000" b="1" i="1" dirty="0" smtClean="0"/>
            </a:br>
            <a:r>
              <a:rPr lang="en-US" sz="4000" b="1" i="1" dirty="0" err="1" smtClean="0"/>
              <a:t>Pharoah</a:t>
            </a:r>
            <a:r>
              <a:rPr lang="bg-BG" sz="4000" b="1" i="1" dirty="0" smtClean="0"/>
              <a:t> </a:t>
            </a:r>
            <a:r>
              <a:rPr lang="bg-BG" b="1" i="1" dirty="0" smtClean="0"/>
              <a:t>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на 02 Февруари 2012 г. Американският Фараон е дорест жребец, който през 2015 г. печели Тройната купа, след 37 годишен период. Той е вторият най-бърз носител на Тройната купа и поставя нов рекорд на </a:t>
            </a:r>
            <a:r>
              <a:rPr lang="bg-BG" b="1" i="1" dirty="0" err="1" smtClean="0"/>
              <a:t>Белмонт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Стейкс</a:t>
            </a:r>
            <a:r>
              <a:rPr lang="bg-BG" b="1" i="1" dirty="0" smtClean="0"/>
              <a:t>, по-бърз от този на Секретариат.</a:t>
            </a:r>
          </a:p>
          <a:p>
            <a:r>
              <a:rPr lang="bg-BG" b="1" i="1" dirty="0" smtClean="0"/>
              <a:t>За него казват: “ Този млад кон го заслужава, … той е радост за всеки, който е наоколо.”</a:t>
            </a:r>
          </a:p>
          <a:p>
            <a:r>
              <a:rPr lang="bg-BG" b="1" i="1" dirty="0" smtClean="0"/>
              <a:t>В негова чест е направен мемориал.</a:t>
            </a:r>
            <a:endParaRPr lang="bg-BG" b="1" i="1" dirty="0"/>
          </a:p>
        </p:txBody>
      </p:sp>
      <p:pic>
        <p:nvPicPr>
          <p:cNvPr id="3" name="Picture 12" descr="American Pharoah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12914" cy="785817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285720" y="92867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2015 г.</a:t>
            </a:r>
            <a:endParaRPr lang="bg-BG" b="1" i="1" dirty="0"/>
          </a:p>
        </p:txBody>
      </p:sp>
      <p:pic>
        <p:nvPicPr>
          <p:cNvPr id="24578" name="Picture 2" descr="http://images.performgroup.com/di/library/sporting_news/90/1b/american-pharoah-belmont-gallop-060315-getty-ftrjpg_248q323dbof91mh6hrutj66c1.jpg?t=-1171348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635004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ell\Desktop\B3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073023" cy="3357563"/>
          </a:xfrm>
          <a:prstGeom prst="rect">
            <a:avLst/>
          </a:prstGeom>
          <a:noFill/>
        </p:spPr>
      </p:pic>
      <p:pic>
        <p:nvPicPr>
          <p:cNvPr id="51203" name="Picture 3" descr="C:\Users\dell\Desktop\B3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"/>
            <a:ext cx="3073023" cy="3357562"/>
          </a:xfrm>
          <a:prstGeom prst="rect">
            <a:avLst/>
          </a:prstGeom>
          <a:noFill/>
        </p:spPr>
      </p:pic>
      <p:pic>
        <p:nvPicPr>
          <p:cNvPr id="51204" name="Picture 4" descr="C:\Users\dell\Desktop\B31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3073024" cy="3357562"/>
          </a:xfrm>
          <a:prstGeom prst="rect">
            <a:avLst/>
          </a:prstGeom>
          <a:noFill/>
        </p:spPr>
      </p:pic>
      <p:pic>
        <p:nvPicPr>
          <p:cNvPr id="51205" name="Picture 5" descr="C:\Users\dell\Desktop\B35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51206" name="Picture 6" descr="C:\Users\dell\Desktop\B38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486150"/>
            <a:ext cx="3086100" cy="3371850"/>
          </a:xfrm>
          <a:prstGeom prst="rect">
            <a:avLst/>
          </a:prstGeom>
          <a:noFill/>
        </p:spPr>
      </p:pic>
      <p:pic>
        <p:nvPicPr>
          <p:cNvPr id="51207" name="Picture 7" descr="C:\Users\dell\Desktop\B461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dell\Desktop\B46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57347" name="Picture 3" descr="C:\Users\dell\Desktop\B43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086100" cy="3371850"/>
          </a:xfrm>
          <a:prstGeom prst="rect">
            <a:avLst/>
          </a:prstGeom>
          <a:noFill/>
        </p:spPr>
      </p:pic>
      <p:pic>
        <p:nvPicPr>
          <p:cNvPr id="57348" name="Picture 4" descr="C:\Users\dell\Desktop\B4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3086100" cy="3371850"/>
          </a:xfrm>
          <a:prstGeom prst="rect">
            <a:avLst/>
          </a:prstGeom>
          <a:noFill/>
        </p:spPr>
      </p:pic>
      <p:pic>
        <p:nvPicPr>
          <p:cNvPr id="57349" name="Picture 5" descr="C:\Users\dell\Desktop\B43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57350" name="Picture 6" descr="C:\Users\dell\Desktop\B30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486150"/>
            <a:ext cx="3086100" cy="3371850"/>
          </a:xfrm>
          <a:prstGeom prst="rect">
            <a:avLst/>
          </a:prstGeom>
          <a:noFill/>
        </p:spPr>
      </p:pic>
      <p:pic>
        <p:nvPicPr>
          <p:cNvPr id="57351" name="Picture 7" descr="C:\Users\dell\Desktop\B378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668806">
            <a:off x="2551341" y="2693505"/>
            <a:ext cx="6230877" cy="1143000"/>
          </a:xfrm>
        </p:spPr>
        <p:txBody>
          <a:bodyPr/>
          <a:lstStyle/>
          <a:p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Други известни коне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2" descr="https://s-media-cache-ak0.pinimg.com/236x/a2/f1/17/a2f117b076a80ee261447d46b918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2247900" cy="3581400"/>
          </a:xfrm>
          <a:prstGeom prst="rect">
            <a:avLst/>
          </a:prstGeom>
          <a:noFill/>
        </p:spPr>
      </p:pic>
      <p:pic>
        <p:nvPicPr>
          <p:cNvPr id="22532" name="Picture 4" descr="http://www.corporateconnecticut.com/wp-content/uploads/2010/10/xh90mXj241e9t3A71nZ5cZ45Sui8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153537" cy="2100256"/>
          </a:xfrm>
          <a:prstGeom prst="rect">
            <a:avLst/>
          </a:prstGeom>
          <a:noFill/>
        </p:spPr>
      </p:pic>
      <p:pic>
        <p:nvPicPr>
          <p:cNvPr id="22534" name="Picture 6" descr="http://i164.photobucket.com/albums/u3/friesianfury/horse%20pictures/My_Horses_Eye_by_solscrip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357694"/>
            <a:ext cx="2139796" cy="2286016"/>
          </a:xfrm>
          <a:prstGeom prst="rect">
            <a:avLst/>
          </a:prstGeom>
          <a:noFill/>
        </p:spPr>
      </p:pic>
      <p:pic>
        <p:nvPicPr>
          <p:cNvPr id="22536" name="Picture 8" descr="http://c482944.r44.cf2.rackcdn.com/Exterminator_4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5073" y="357166"/>
            <a:ext cx="2106505" cy="1643074"/>
          </a:xfrm>
          <a:prstGeom prst="rect">
            <a:avLst/>
          </a:prstGeom>
          <a:noFill/>
        </p:spPr>
      </p:pic>
      <p:pic>
        <p:nvPicPr>
          <p:cNvPr id="22538" name="Picture 10" descr="http://i1234.photobucket.com/albums/ff415/sumthinspecial12/racer5_zpsc2fe6bf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00504"/>
            <a:ext cx="3051410" cy="203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57554" y="0"/>
            <a:ext cx="5300642" cy="1143000"/>
          </a:xfrm>
        </p:spPr>
        <p:txBody>
          <a:bodyPr/>
          <a:lstStyle/>
          <a:p>
            <a:r>
              <a:rPr lang="bg-BG" b="1" i="1" dirty="0" err="1" smtClean="0"/>
              <a:t>Еклипс</a:t>
            </a:r>
            <a:r>
              <a:rPr lang="en-US" b="1" i="1" dirty="0" smtClean="0"/>
              <a:t> ( Eclipse )</a:t>
            </a:r>
            <a:endParaRPr lang="bg-BG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714356"/>
            <a:ext cx="3357554" cy="6143644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i="1" dirty="0" smtClean="0"/>
              <a:t>Роден е на </a:t>
            </a:r>
            <a:r>
              <a:rPr lang="bg-BG" sz="3600" b="1" i="1" dirty="0" smtClean="0"/>
              <a:t>01 Април 1764 г. и умира от сърдечен удар на 26-ти Февруари 1789 г. </a:t>
            </a:r>
            <a:r>
              <a:rPr lang="ru-RU" sz="3600" b="1" i="1" dirty="0" err="1" smtClean="0"/>
              <a:t>Еклипс</a:t>
            </a:r>
            <a:r>
              <a:rPr lang="ru-RU" sz="3600" b="1" i="1" dirty="0" smtClean="0"/>
              <a:t> – </a:t>
            </a:r>
            <a:r>
              <a:rPr lang="ru-RU" sz="3600" b="1" i="1" dirty="0" err="1" smtClean="0"/>
              <a:t>известния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жребец</a:t>
            </a:r>
            <a:r>
              <a:rPr lang="ru-RU" sz="3600" b="1" i="1" dirty="0" smtClean="0"/>
              <a:t> от </a:t>
            </a:r>
            <a:r>
              <a:rPr lang="ru-RU" sz="3600" b="1" i="1" dirty="0" err="1" smtClean="0"/>
              <a:t>Чистокръвна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Английска</a:t>
            </a:r>
            <a:r>
              <a:rPr lang="ru-RU" sz="3600" b="1" i="1" dirty="0" smtClean="0"/>
              <a:t> порода, от </a:t>
            </a:r>
            <a:r>
              <a:rPr lang="ru-RU" sz="3600" b="1" i="1" dirty="0" err="1" smtClean="0"/>
              <a:t>който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тръгва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линията</a:t>
            </a:r>
            <a:r>
              <a:rPr lang="ru-RU" sz="3600" b="1" i="1" dirty="0" smtClean="0"/>
              <a:t>, е </a:t>
            </a:r>
            <a:r>
              <a:rPr lang="ru-RU" sz="3600" b="1" i="1" dirty="0" err="1" smtClean="0"/>
              <a:t>потомък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Дарлей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Арабиан</a:t>
            </a:r>
            <a:r>
              <a:rPr lang="ru-RU" sz="3600" b="1" i="1" dirty="0" smtClean="0"/>
              <a:t>. Той бил наречен </a:t>
            </a:r>
            <a:r>
              <a:rPr lang="ru-RU" sz="3600" b="1" i="1" dirty="0" err="1" smtClean="0"/>
              <a:t>така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защото</a:t>
            </a:r>
            <a:r>
              <a:rPr lang="ru-RU" sz="3600" b="1" i="1" dirty="0" smtClean="0"/>
              <a:t> в </a:t>
            </a:r>
            <a:r>
              <a:rPr lang="ru-RU" sz="3600" b="1" i="1" dirty="0" err="1" smtClean="0"/>
              <a:t>деня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който</a:t>
            </a:r>
            <a:r>
              <a:rPr lang="ru-RU" sz="3600" b="1" i="1" dirty="0" smtClean="0"/>
              <a:t> се родил, </a:t>
            </a:r>
            <a:r>
              <a:rPr lang="ru-RU" sz="3600" b="1" i="1" dirty="0" err="1" smtClean="0"/>
              <a:t>имало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слънчево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затъмнение</a:t>
            </a:r>
            <a:r>
              <a:rPr lang="ru-RU" sz="3600" b="1" i="1" dirty="0" smtClean="0"/>
              <a:t>. </a:t>
            </a:r>
            <a:r>
              <a:rPr lang="ru-RU" sz="3600" b="1" i="1" dirty="0" err="1" smtClean="0"/>
              <a:t>Еклипс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означава</a:t>
            </a:r>
            <a:r>
              <a:rPr lang="ru-RU" sz="3600" b="1" i="1" dirty="0" smtClean="0"/>
              <a:t> „</a:t>
            </a:r>
            <a:r>
              <a:rPr lang="ru-RU" sz="3600" b="1" i="1" dirty="0" err="1" smtClean="0"/>
              <a:t>затъмнение</a:t>
            </a:r>
            <a:r>
              <a:rPr lang="ru-RU" sz="3600" b="1" i="1" dirty="0" smtClean="0"/>
              <a:t>”. На бута си </a:t>
            </a:r>
            <a:r>
              <a:rPr lang="ru-RU" sz="3600" b="1" i="1" dirty="0" err="1" smtClean="0"/>
              <a:t>имал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петно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което</a:t>
            </a:r>
            <a:r>
              <a:rPr lang="ru-RU" sz="3600" b="1" i="1" dirty="0" smtClean="0"/>
              <a:t> било наречено „</a:t>
            </a:r>
            <a:r>
              <a:rPr lang="ru-RU" sz="3600" b="1" i="1" dirty="0" err="1" smtClean="0"/>
              <a:t>еклипсово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петно</a:t>
            </a:r>
            <a:r>
              <a:rPr lang="ru-RU" sz="3600" b="1" i="1" dirty="0" smtClean="0"/>
              <a:t>” – термин, </a:t>
            </a:r>
            <a:r>
              <a:rPr lang="ru-RU" sz="3600" b="1" i="1" dirty="0" err="1" smtClean="0"/>
              <a:t>който</a:t>
            </a:r>
            <a:r>
              <a:rPr lang="ru-RU" sz="3600" b="1" i="1" dirty="0" smtClean="0"/>
              <a:t> и до </a:t>
            </a:r>
            <a:r>
              <a:rPr lang="ru-RU" sz="3600" b="1" i="1" dirty="0" err="1" smtClean="0"/>
              <a:t>днес</a:t>
            </a:r>
            <a:r>
              <a:rPr lang="ru-RU" sz="3600" b="1" i="1" dirty="0" smtClean="0"/>
              <a:t> се </a:t>
            </a:r>
            <a:r>
              <a:rPr lang="ru-RU" sz="3600" b="1" i="1" dirty="0" err="1" smtClean="0"/>
              <a:t>употребява</a:t>
            </a:r>
            <a:r>
              <a:rPr lang="ru-RU" sz="3600" b="1" i="1" dirty="0" smtClean="0"/>
              <a:t> и се предавал в </a:t>
            </a:r>
            <a:r>
              <a:rPr lang="ru-RU" sz="3600" b="1" i="1" dirty="0" err="1" smtClean="0"/>
              <a:t>потомството</a:t>
            </a:r>
            <a:r>
              <a:rPr lang="ru-RU" sz="3600" b="1" i="1" dirty="0" smtClean="0"/>
              <a:t>. </a:t>
            </a:r>
            <a:r>
              <a:rPr lang="ru-RU" sz="3600" b="1" i="1" dirty="0" err="1" smtClean="0"/>
              <a:t>Еклипс</a:t>
            </a:r>
            <a:r>
              <a:rPr lang="ru-RU" sz="3600" b="1" i="1" dirty="0" smtClean="0"/>
              <a:t> е </a:t>
            </a:r>
            <a:r>
              <a:rPr lang="ru-RU" sz="3600" b="1" i="1" dirty="0" err="1" smtClean="0"/>
              <a:t>първият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Чистокръвен</a:t>
            </a:r>
            <a:r>
              <a:rPr lang="ru-RU" sz="3600" b="1" i="1" dirty="0" smtClean="0"/>
              <a:t> кон, </a:t>
            </a:r>
            <a:r>
              <a:rPr lang="ru-RU" sz="3600" b="1" i="1" dirty="0" err="1" smtClean="0"/>
              <a:t>който</a:t>
            </a:r>
            <a:r>
              <a:rPr lang="ru-RU" sz="3600" b="1" i="1" dirty="0" smtClean="0"/>
              <a:t> е </a:t>
            </a:r>
            <a:r>
              <a:rPr lang="ru-RU" sz="3600" b="1" i="1" dirty="0" err="1" smtClean="0"/>
              <a:t>спечелил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всичките</a:t>
            </a:r>
            <a:r>
              <a:rPr lang="ru-RU" sz="3600" b="1" i="1" dirty="0" smtClean="0"/>
              <a:t> си </a:t>
            </a:r>
            <a:r>
              <a:rPr lang="ru-RU" sz="3600" b="1" i="1" dirty="0" err="1" smtClean="0"/>
              <a:t>бягания</a:t>
            </a:r>
            <a:r>
              <a:rPr lang="ru-RU" sz="3600" b="1" i="1" dirty="0" smtClean="0"/>
              <a:t>.  Поставил е </a:t>
            </a:r>
            <a:r>
              <a:rPr lang="ru-RU" sz="3600" b="1" i="1" dirty="0" err="1" smtClean="0"/>
              <a:t>световен</a:t>
            </a:r>
            <a:r>
              <a:rPr lang="ru-RU" sz="3600" b="1" i="1" dirty="0" smtClean="0"/>
              <a:t> рекорд по </a:t>
            </a:r>
            <a:r>
              <a:rPr lang="ru-RU" sz="3600" b="1" i="1" dirty="0" err="1" smtClean="0"/>
              <a:t>бързина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ненадминат</a:t>
            </a:r>
            <a:r>
              <a:rPr lang="ru-RU" sz="3600" b="1" i="1" dirty="0" smtClean="0"/>
              <a:t> и до </a:t>
            </a:r>
            <a:r>
              <a:rPr lang="ru-RU" sz="3600" b="1" i="1" dirty="0" err="1" smtClean="0"/>
              <a:t>днес</a:t>
            </a:r>
            <a:r>
              <a:rPr lang="ru-RU" sz="3600" b="1" i="1" dirty="0" smtClean="0"/>
              <a:t>. </a:t>
            </a:r>
          </a:p>
          <a:p>
            <a:r>
              <a:rPr lang="ru-RU" sz="3600" b="1" i="1" dirty="0" smtClean="0"/>
              <a:t>При </a:t>
            </a:r>
            <a:r>
              <a:rPr lang="ru-RU" sz="3600" b="1" i="1" dirty="0" err="1" smtClean="0"/>
              <a:t>аутопсията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му</a:t>
            </a:r>
            <a:r>
              <a:rPr lang="ru-RU" sz="3600" b="1" i="1" dirty="0" smtClean="0"/>
              <a:t> се установило, </a:t>
            </a:r>
            <a:r>
              <a:rPr lang="ru-RU" sz="3600" b="1" i="1" dirty="0" err="1" smtClean="0"/>
              <a:t>че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сърцето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му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тежи</a:t>
            </a:r>
            <a:r>
              <a:rPr lang="ru-RU" sz="3600" b="1" i="1" dirty="0" smtClean="0"/>
              <a:t> 7 кг. В </a:t>
            </a:r>
            <a:r>
              <a:rPr lang="ru-RU" sz="3600" b="1" i="1" dirty="0" err="1" smtClean="0"/>
              <a:t>негова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чест</a:t>
            </a:r>
            <a:r>
              <a:rPr lang="ru-RU" sz="3600" b="1" i="1" dirty="0" smtClean="0"/>
              <a:t> е построен </a:t>
            </a:r>
            <a:r>
              <a:rPr lang="ru-RU" sz="3600" b="1" i="1" dirty="0" err="1" smtClean="0"/>
              <a:t>паметник</a:t>
            </a:r>
            <a:r>
              <a:rPr lang="ru-RU" sz="3600" b="1" i="1" dirty="0" smtClean="0"/>
              <a:t>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bg-BG" b="1" i="1" dirty="0"/>
          </a:p>
        </p:txBody>
      </p:sp>
      <p:pic>
        <p:nvPicPr>
          <p:cNvPr id="30722" name="Picture 2" descr="eclipse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5622144" cy="375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Ормонде</a:t>
            </a:r>
            <a:r>
              <a:rPr lang="bg-BG" b="1" dirty="0" smtClean="0"/>
              <a:t> (</a:t>
            </a:r>
            <a:r>
              <a:rPr lang="en-US" b="1" dirty="0" err="1" smtClean="0"/>
              <a:t>Ormonde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707904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 18 март 1883 г и умира през 1904 г.  Той е състезателен кон без нито една загуба, спечелил Тройната Купа на Англия, обявен за кон на годината и спечелил наградите </a:t>
            </a:r>
            <a:r>
              <a:rPr lang="bg-BG" b="1" dirty="0" err="1" smtClean="0"/>
              <a:t>Еклипс</a:t>
            </a:r>
            <a:r>
              <a:rPr lang="bg-BG" b="1" dirty="0" smtClean="0"/>
              <a:t>. Приет е в Залата на Славата. Наричан е още и най-великият шампион на всички времена  и конят на Века. След своето пенсиониране той се оттегля за разплод, но страдал известно време от репродуктивни проблеми, но все пак станал баща на няколко кончета.</a:t>
            </a:r>
            <a:endParaRPr lang="bg-BG" b="1" dirty="0"/>
          </a:p>
        </p:txBody>
      </p:sp>
      <p:pic>
        <p:nvPicPr>
          <p:cNvPr id="1026" name="Picture 2" descr="http://www.nhrm.co.uk/Images/NHRM_Ormonde&amp;ArcherGlassNeg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32856"/>
            <a:ext cx="5138936" cy="3854202"/>
          </a:xfrm>
          <a:prstGeom prst="rect">
            <a:avLst/>
          </a:prstGeom>
          <a:noFill/>
        </p:spPr>
      </p:pic>
      <p:pic>
        <p:nvPicPr>
          <p:cNvPr id="3074" name="Picture 2" descr="Ormonde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bg-BG" b="1" i="1" u="sng" dirty="0" smtClean="0">
                <a:solidFill>
                  <a:schemeClr val="tx2"/>
                </a:solidFill>
              </a:rPr>
              <a:t>Шампиони на Тройната купа</a:t>
            </a:r>
            <a:endParaRPr lang="bg-BG" b="1" i="1" u="sng" dirty="0">
              <a:solidFill>
                <a:schemeClr val="tx2"/>
              </a:solidFill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>
          <a:xfrm rot="21082556">
            <a:off x="266120" y="4368687"/>
            <a:ext cx="3334590" cy="1895651"/>
          </a:xfrm>
        </p:spPr>
        <p:txBody>
          <a:bodyPr>
            <a:normAutofit fontScale="55000" lnSpcReduction="20000"/>
          </a:bodyPr>
          <a:lstStyle/>
          <a:p>
            <a:r>
              <a:rPr lang="bg-BG" i="1" dirty="0" smtClean="0"/>
              <a:t>Само тези, които завършват първи и на трите състезания – Кентъки, </a:t>
            </a:r>
            <a:r>
              <a:rPr lang="bg-BG" i="1" dirty="0" err="1" smtClean="0"/>
              <a:t>Прийкнес</a:t>
            </a:r>
            <a:r>
              <a:rPr lang="bg-BG" i="1" dirty="0" smtClean="0"/>
              <a:t> и </a:t>
            </a:r>
            <a:r>
              <a:rPr lang="bg-BG" i="1" dirty="0" err="1" smtClean="0"/>
              <a:t>Белмонт</a:t>
            </a:r>
            <a:r>
              <a:rPr lang="bg-BG" i="1" dirty="0" smtClean="0"/>
              <a:t>  печелят Тройната купа. На тях се отдава рядката чест да бъдат погребани цели.</a:t>
            </a:r>
            <a:endParaRPr lang="bg-BG" i="1" dirty="0"/>
          </a:p>
        </p:txBody>
      </p:sp>
      <p:pic>
        <p:nvPicPr>
          <p:cNvPr id="36865" name="Picture 1" descr="D:\Filmi\Derby movie horses\1829_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714752"/>
            <a:ext cx="5143500" cy="2743200"/>
          </a:xfrm>
          <a:prstGeom prst="rect">
            <a:avLst/>
          </a:prstGeom>
          <a:noFill/>
        </p:spPr>
      </p:pic>
      <p:pic>
        <p:nvPicPr>
          <p:cNvPr id="36867" name="Picture 3" descr="http://cliparts.co/cliparts/dc4/8Kq/dc48Kq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60333">
            <a:off x="1271318" y="1096215"/>
            <a:ext cx="704945" cy="704946"/>
          </a:xfrm>
          <a:prstGeom prst="rect">
            <a:avLst/>
          </a:prstGeom>
          <a:noFill/>
        </p:spPr>
      </p:pic>
      <p:pic>
        <p:nvPicPr>
          <p:cNvPr id="36869" name="Picture 5" descr="http://cliparts.co/cliparts/dc4/8Kq/dc48Kq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83604">
            <a:off x="2571736" y="500042"/>
            <a:ext cx="642942" cy="642942"/>
          </a:xfrm>
          <a:prstGeom prst="rect">
            <a:avLst/>
          </a:prstGeom>
          <a:noFill/>
        </p:spPr>
      </p:pic>
      <p:pic>
        <p:nvPicPr>
          <p:cNvPr id="36871" name="Picture 7" descr="http://cliparts.co/cliparts/dc4/8Kq/dc48Kq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47560">
            <a:off x="4182386" y="824808"/>
            <a:ext cx="642942" cy="642942"/>
          </a:xfrm>
          <a:prstGeom prst="rect">
            <a:avLst/>
          </a:prstGeom>
          <a:noFill/>
        </p:spPr>
      </p:pic>
      <p:pic>
        <p:nvPicPr>
          <p:cNvPr id="36873" name="Picture 9" descr="http://cliparts.co/cliparts/dc4/8Kq/dc48Kq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8326">
            <a:off x="6111325" y="539169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Росбен</a:t>
            </a:r>
            <a:r>
              <a:rPr lang="bg-BG" b="1" dirty="0" smtClean="0"/>
              <a:t> (</a:t>
            </a:r>
            <a:r>
              <a:rPr lang="en-US" b="1" dirty="0" err="1" smtClean="0"/>
              <a:t>Roseben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3563888" cy="558924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през 1901 г. и умира през 1918 г. </a:t>
            </a:r>
            <a:r>
              <a:rPr lang="bg-BG" b="1" dirty="0" err="1" smtClean="0"/>
              <a:t>Росбен</a:t>
            </a:r>
            <a:r>
              <a:rPr lang="bg-BG" b="1" dirty="0" smtClean="0"/>
              <a:t> е бил огромен </a:t>
            </a:r>
            <a:r>
              <a:rPr lang="bg-BG" b="1" dirty="0" err="1" smtClean="0"/>
              <a:t>кастрат</a:t>
            </a:r>
            <a:r>
              <a:rPr lang="bg-BG" b="1" dirty="0" smtClean="0"/>
              <a:t>, чиито размери били 183 см.  В началото той бил препродаван много пъти на ужасно ниски цени, защото бил огромен и се смятало , че заради размера си той е бил бавен и го използвали за тренировъчен кон.  По-късно той бил закупен от човек на име </a:t>
            </a:r>
            <a:r>
              <a:rPr lang="bg-BG" b="1" dirty="0" err="1" smtClean="0"/>
              <a:t>Дейви</a:t>
            </a:r>
            <a:r>
              <a:rPr lang="bg-BG" b="1" dirty="0" smtClean="0"/>
              <a:t> Джоунс, които извадил на показ величието на коня. </a:t>
            </a:r>
          </a:p>
          <a:p>
            <a:r>
              <a:rPr lang="ru-RU" b="1" dirty="0" smtClean="0"/>
              <a:t>Той е наречен </a:t>
            </a:r>
            <a:r>
              <a:rPr lang="ru-RU" b="1" dirty="0" err="1" smtClean="0"/>
              <a:t>най-великият</a:t>
            </a:r>
            <a:r>
              <a:rPr lang="ru-RU" b="1" dirty="0" smtClean="0"/>
              <a:t> </a:t>
            </a:r>
            <a:r>
              <a:rPr lang="ru-RU" b="1" dirty="0" err="1" smtClean="0"/>
              <a:t>спринтьор</a:t>
            </a:r>
            <a:r>
              <a:rPr lang="ru-RU" b="1" dirty="0" smtClean="0"/>
              <a:t> на </a:t>
            </a:r>
            <a:r>
              <a:rPr lang="ru-RU" b="1" dirty="0" err="1" smtClean="0"/>
              <a:t>своето</a:t>
            </a:r>
            <a:r>
              <a:rPr lang="ru-RU" b="1" dirty="0" smtClean="0"/>
              <a:t> </a:t>
            </a:r>
            <a:r>
              <a:rPr lang="ru-RU" b="1" dirty="0" err="1" smtClean="0"/>
              <a:t>време</a:t>
            </a:r>
            <a:r>
              <a:rPr lang="ru-RU" b="1" dirty="0" smtClean="0"/>
              <a:t>.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огромните</a:t>
            </a:r>
            <a:r>
              <a:rPr lang="ru-RU" b="1" dirty="0" smtClean="0"/>
              <a:t> си </a:t>
            </a:r>
            <a:r>
              <a:rPr lang="ru-RU" b="1" dirty="0" err="1" smtClean="0"/>
              <a:t>размери</a:t>
            </a:r>
            <a:r>
              <a:rPr lang="ru-RU" b="1" dirty="0" smtClean="0"/>
              <a:t>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били слагали много </a:t>
            </a:r>
            <a:r>
              <a:rPr lang="ru-RU" b="1" dirty="0" err="1" smtClean="0"/>
              <a:t>тежести</a:t>
            </a:r>
            <a:r>
              <a:rPr lang="ru-RU" b="1" dirty="0" smtClean="0"/>
              <a:t>, но </a:t>
            </a:r>
            <a:r>
              <a:rPr lang="ru-RU" b="1" dirty="0" err="1" smtClean="0"/>
              <a:t>въпреки</a:t>
            </a:r>
            <a:r>
              <a:rPr lang="ru-RU" b="1" dirty="0" smtClean="0"/>
              <a:t> </a:t>
            </a:r>
            <a:r>
              <a:rPr lang="ru-RU" b="1" dirty="0" err="1" smtClean="0"/>
              <a:t>това</a:t>
            </a:r>
            <a:r>
              <a:rPr lang="ru-RU" b="1" dirty="0" smtClean="0"/>
              <a:t> той е </a:t>
            </a:r>
            <a:r>
              <a:rPr lang="ru-RU" b="1" dirty="0" err="1" smtClean="0"/>
              <a:t>печелил</a:t>
            </a:r>
            <a:r>
              <a:rPr lang="ru-RU" b="1" dirty="0" smtClean="0"/>
              <a:t>. </a:t>
            </a:r>
            <a:r>
              <a:rPr lang="ru-RU" b="1" dirty="0" err="1" smtClean="0"/>
              <a:t>Росбен</a:t>
            </a:r>
            <a:r>
              <a:rPr lang="ru-RU" b="1" dirty="0" smtClean="0"/>
              <a:t> е </a:t>
            </a:r>
            <a:r>
              <a:rPr lang="ru-RU" b="1" dirty="0" err="1" smtClean="0"/>
              <a:t>признат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През</a:t>
            </a:r>
            <a:r>
              <a:rPr lang="ru-RU" b="1" dirty="0" smtClean="0"/>
              <a:t> 1918 г. Той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17 год. </a:t>
            </a:r>
            <a:r>
              <a:rPr lang="ru-RU" b="1" dirty="0" err="1" smtClean="0"/>
              <a:t>Възраст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98308" name="Picture 4" descr="http://colinsghost.org/wp-content/uploads/Colin_robertson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93086"/>
            <a:ext cx="5404867" cy="331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Питър Пан </a:t>
            </a:r>
            <a:br>
              <a:rPr lang="bg-BG" b="1" dirty="0" smtClean="0"/>
            </a:br>
            <a:r>
              <a:rPr lang="bg-BG" b="1" dirty="0" smtClean="0"/>
              <a:t>(</a:t>
            </a:r>
            <a:r>
              <a:rPr lang="en-US" b="1" dirty="0" smtClean="0"/>
              <a:t>Peter Pan (American horse)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5086400" cy="5229200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през 1904 г. и умира през 1933 г. През 1907 г. той спечелва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</a:t>
            </a:r>
            <a:r>
              <a:rPr lang="bg-BG" b="1" dirty="0" err="1" smtClean="0"/>
              <a:t>Стейкс</a:t>
            </a:r>
            <a:r>
              <a:rPr lang="bg-BG" b="1" dirty="0" smtClean="0"/>
              <a:t>, но на Кентъки и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 не участва. Печели други престижни състезания и дербита. Приет е в Залата на Славата и става баща на </a:t>
            </a:r>
            <a:r>
              <a:rPr lang="ru-RU" b="1" dirty="0" smtClean="0"/>
              <a:t>много </a:t>
            </a:r>
            <a:r>
              <a:rPr lang="ru-RU" b="1" dirty="0" err="1" smtClean="0"/>
              <a:t>известни</a:t>
            </a:r>
            <a:r>
              <a:rPr lang="ru-RU" b="1" dirty="0" smtClean="0"/>
              <a:t> </a:t>
            </a:r>
            <a:r>
              <a:rPr lang="ru-RU" b="1" dirty="0" err="1" smtClean="0"/>
              <a:t>американски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състезателни</a:t>
            </a:r>
            <a:r>
              <a:rPr lang="ru-RU" b="1" dirty="0" smtClean="0"/>
              <a:t> коне, </a:t>
            </a:r>
            <a:r>
              <a:rPr lang="ru-RU" b="1" dirty="0" err="1" smtClean="0"/>
              <a:t>включително</a:t>
            </a:r>
            <a:r>
              <a:rPr lang="ru-RU" b="1" dirty="0" smtClean="0"/>
              <a:t> и на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носители на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и </a:t>
            </a:r>
            <a:r>
              <a:rPr lang="ru-RU" b="1" dirty="0" err="1" smtClean="0"/>
              <a:t>Прийкнес</a:t>
            </a:r>
            <a:r>
              <a:rPr lang="ru-RU" b="1" dirty="0" smtClean="0"/>
              <a:t> </a:t>
            </a:r>
            <a:r>
              <a:rPr lang="ru-RU" b="1" dirty="0" err="1" smtClean="0"/>
              <a:t>дербитата</a:t>
            </a:r>
            <a:r>
              <a:rPr lang="ru-RU" b="1" dirty="0" smtClean="0"/>
              <a:t>.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рекорд по </a:t>
            </a:r>
            <a:r>
              <a:rPr lang="ru-RU" b="1" dirty="0" err="1" smtClean="0"/>
              <a:t>надбягване</a:t>
            </a:r>
            <a:r>
              <a:rPr lang="ru-RU" b="1" dirty="0" smtClean="0"/>
              <a:t> на </a:t>
            </a:r>
            <a:r>
              <a:rPr lang="ru-RU" b="1" dirty="0" err="1" smtClean="0"/>
              <a:t>трева</a:t>
            </a:r>
            <a:r>
              <a:rPr lang="ru-RU" b="1" dirty="0" smtClean="0"/>
              <a:t> по </a:t>
            </a:r>
            <a:r>
              <a:rPr lang="ru-RU" b="1" dirty="0" err="1" smtClean="0"/>
              <a:t>онова</a:t>
            </a:r>
            <a:r>
              <a:rPr lang="ru-RU" b="1" dirty="0" smtClean="0"/>
              <a:t> </a:t>
            </a:r>
            <a:r>
              <a:rPr lang="ru-RU" b="1" dirty="0" err="1" smtClean="0"/>
              <a:t>време</a:t>
            </a:r>
            <a:r>
              <a:rPr lang="ru-RU" b="1" dirty="0" smtClean="0"/>
              <a:t> бил </a:t>
            </a:r>
            <a:r>
              <a:rPr lang="ru-RU" b="1" dirty="0" err="1" smtClean="0"/>
              <a:t>ненадминат</a:t>
            </a:r>
            <a:r>
              <a:rPr lang="ru-RU" b="1" dirty="0" smtClean="0"/>
              <a:t>. След </a:t>
            </a:r>
            <a:r>
              <a:rPr lang="ru-RU" b="1" dirty="0" err="1" smtClean="0"/>
              <a:t>като</a:t>
            </a:r>
            <a:r>
              <a:rPr lang="ru-RU" b="1" dirty="0" smtClean="0"/>
              <a:t>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от </a:t>
            </a:r>
            <a:r>
              <a:rPr lang="ru-RU" b="1" dirty="0" err="1" smtClean="0"/>
              <a:t>състезанията</a:t>
            </a:r>
            <a:r>
              <a:rPr lang="ru-RU" b="1" dirty="0" smtClean="0"/>
              <a:t> го </a:t>
            </a:r>
            <a:r>
              <a:rPr lang="ru-RU" b="1" dirty="0" err="1" smtClean="0"/>
              <a:t>продават</a:t>
            </a:r>
            <a:r>
              <a:rPr lang="ru-RU" b="1" dirty="0" smtClean="0"/>
              <a:t> на ферма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</a:t>
            </a:r>
            <a:r>
              <a:rPr lang="ru-RU" b="1" dirty="0" err="1" smtClean="0"/>
              <a:t>за</a:t>
            </a:r>
            <a:r>
              <a:rPr lang="ru-RU" b="1" dirty="0" smtClean="0"/>
              <a:t> 100 000 </a:t>
            </a:r>
            <a:r>
              <a:rPr lang="ru-RU" b="1" dirty="0" err="1" smtClean="0"/>
              <a:t>долара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През</a:t>
            </a:r>
            <a:r>
              <a:rPr lang="ru-RU" b="1" dirty="0" smtClean="0"/>
              <a:t>  </a:t>
            </a:r>
            <a:r>
              <a:rPr lang="ru-RU" b="1" dirty="0" err="1" smtClean="0"/>
              <a:t>декември</a:t>
            </a:r>
            <a:r>
              <a:rPr lang="ru-RU" b="1" dirty="0" smtClean="0"/>
              <a:t> 1933 г. на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от </a:t>
            </a:r>
            <a:r>
              <a:rPr lang="ru-RU" b="1" dirty="0" err="1" smtClean="0"/>
              <a:t>двадесет</a:t>
            </a:r>
            <a:r>
              <a:rPr lang="ru-RU" b="1" dirty="0" smtClean="0"/>
              <a:t> и </a:t>
            </a:r>
            <a:r>
              <a:rPr lang="ru-RU" b="1" dirty="0" err="1" smtClean="0"/>
              <a:t>девет</a:t>
            </a:r>
            <a:r>
              <a:rPr lang="ru-RU" b="1" dirty="0" smtClean="0"/>
              <a:t>  той </a:t>
            </a:r>
            <a:r>
              <a:rPr lang="ru-RU" b="1" dirty="0" err="1" smtClean="0"/>
              <a:t>умира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108546" name="Picture 2" descr="Peter Pan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608462" cy="4912820"/>
          </a:xfrm>
          <a:prstGeom prst="rect">
            <a:avLst/>
          </a:prstGeom>
          <a:noFill/>
        </p:spPr>
      </p:pic>
      <p:pic>
        <p:nvPicPr>
          <p:cNvPr id="4098" name="Picture 2" descr="Peter Pan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Колин (</a:t>
            </a:r>
            <a:r>
              <a:rPr lang="en-US" b="1" dirty="0" smtClean="0"/>
              <a:t>Colin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24744"/>
            <a:ext cx="4211960" cy="5733256"/>
          </a:xfrm>
        </p:spPr>
        <p:txBody>
          <a:bodyPr>
            <a:noAutofit/>
          </a:bodyPr>
          <a:lstStyle/>
          <a:p>
            <a:r>
              <a:rPr lang="bg-BG" sz="1800" b="1" dirty="0" smtClean="0"/>
              <a:t>Роден е през 1905 г. и умира през 1932 г. По своето време е бил един от най-добрите коне на Америка и най-известния жребец за разплод. Наричан е още призракът Колин. През 1907г. и 1908 г. спечелва наградите </a:t>
            </a:r>
            <a:r>
              <a:rPr lang="bg-BG" sz="1800" b="1" dirty="0" err="1" smtClean="0"/>
              <a:t>Еклипс</a:t>
            </a:r>
            <a:r>
              <a:rPr lang="bg-BG" sz="1800" b="1" dirty="0" smtClean="0"/>
              <a:t>  и през 1908 г. </a:t>
            </a:r>
            <a:r>
              <a:rPr lang="bg-BG" sz="1800" b="1" dirty="0" err="1" smtClean="0"/>
              <a:t>Белмонт</a:t>
            </a:r>
            <a:r>
              <a:rPr lang="bg-BG" sz="1800" b="1" dirty="0" smtClean="0"/>
              <a:t> </a:t>
            </a:r>
            <a:r>
              <a:rPr lang="bg-BG" sz="1800" b="1" dirty="0" err="1" smtClean="0"/>
              <a:t>Стейкс</a:t>
            </a:r>
            <a:r>
              <a:rPr lang="bg-BG" sz="1800" b="1" dirty="0" smtClean="0"/>
              <a:t>. Не участва в другите две състезания поради тежка травма и за малко да бъде приспан. Поради грижите на собственичката му той успява да се възстанови и става един велик шампион.</a:t>
            </a:r>
          </a:p>
          <a:p>
            <a:r>
              <a:rPr lang="bg-BG" sz="1800" b="1" dirty="0" smtClean="0"/>
              <a:t>В топ класацията се нарежда на 15 място и е признат в Залата на Славата.</a:t>
            </a:r>
          </a:p>
          <a:p>
            <a:r>
              <a:rPr lang="bg-BG" sz="1800" b="1" dirty="0" smtClean="0"/>
              <a:t>За него казват: той беше “</a:t>
            </a:r>
            <a:r>
              <a:rPr lang="bg-BG" sz="1800" b="1" dirty="0" err="1" smtClean="0"/>
              <a:t>Вликият</a:t>
            </a:r>
            <a:r>
              <a:rPr lang="bg-BG" sz="1800" b="1" dirty="0" smtClean="0"/>
              <a:t> Един “ Колин беше несравним и непобедим.</a:t>
            </a:r>
            <a:endParaRPr lang="bg-BG" sz="1800" b="1" dirty="0"/>
          </a:p>
        </p:txBody>
      </p:sp>
      <p:pic>
        <p:nvPicPr>
          <p:cNvPr id="3074" name="Picture 2" descr="http://colinsghost.org/wp-content/uploads/P101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757005" cy="3645024"/>
          </a:xfrm>
          <a:prstGeom prst="rect">
            <a:avLst/>
          </a:prstGeom>
          <a:noFill/>
        </p:spPr>
      </p:pic>
      <p:pic>
        <p:nvPicPr>
          <p:cNvPr id="6146" name="Picture 2" descr="Colin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bg-BG" b="1" dirty="0" smtClean="0"/>
              <a:t>Унищожител (</a:t>
            </a:r>
            <a:r>
              <a:rPr lang="en-US" b="1" dirty="0" smtClean="0"/>
              <a:t>Exterminator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4139952" cy="522920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30 Май, 1915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26-ти </a:t>
            </a:r>
            <a:r>
              <a:rPr lang="ru-RU" b="1" dirty="0" err="1" smtClean="0"/>
              <a:t>Септември</a:t>
            </a:r>
            <a:r>
              <a:rPr lang="ru-RU" b="1" dirty="0" smtClean="0"/>
              <a:t> 1945 г. </a:t>
            </a:r>
            <a:r>
              <a:rPr lang="ru-RU" b="1" dirty="0" err="1" smtClean="0"/>
              <a:t>През</a:t>
            </a:r>
            <a:r>
              <a:rPr lang="ru-RU" b="1" dirty="0" smtClean="0"/>
              <a:t> 1918 г. става </a:t>
            </a:r>
            <a:r>
              <a:rPr lang="ru-RU" b="1" dirty="0" err="1" smtClean="0"/>
              <a:t>победител</a:t>
            </a:r>
            <a:r>
              <a:rPr lang="ru-RU" b="1" dirty="0" smtClean="0"/>
              <a:t> в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</a:t>
            </a:r>
            <a:r>
              <a:rPr lang="ru-RU" b="1" dirty="0" err="1" smtClean="0"/>
              <a:t>Дербито</a:t>
            </a:r>
            <a:r>
              <a:rPr lang="ru-RU" b="1" dirty="0" smtClean="0"/>
              <a:t> и е избран за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. </a:t>
            </a:r>
            <a:r>
              <a:rPr lang="ru-RU" b="1" dirty="0" err="1" smtClean="0"/>
              <a:t>Унищожител</a:t>
            </a:r>
            <a:r>
              <a:rPr lang="ru-RU" b="1" dirty="0" smtClean="0"/>
              <a:t> бил </a:t>
            </a:r>
            <a:r>
              <a:rPr lang="ru-RU" b="1" dirty="0" err="1" smtClean="0"/>
              <a:t>доста</a:t>
            </a:r>
            <a:r>
              <a:rPr lang="ru-RU" b="1" dirty="0" smtClean="0"/>
              <a:t> </a:t>
            </a:r>
            <a:r>
              <a:rPr lang="ru-RU" b="1" dirty="0" err="1" smtClean="0"/>
              <a:t>едър</a:t>
            </a:r>
            <a:r>
              <a:rPr lang="ru-RU" b="1" dirty="0" smtClean="0"/>
              <a:t> около 172 см. и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това</a:t>
            </a:r>
            <a:r>
              <a:rPr lang="ru-RU" b="1" dirty="0" smtClean="0"/>
              <a:t> </a:t>
            </a:r>
            <a:r>
              <a:rPr lang="ru-RU" b="1" dirty="0" err="1" smtClean="0"/>
              <a:t>собственикът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го </a:t>
            </a:r>
            <a:r>
              <a:rPr lang="ru-RU" b="1" dirty="0" err="1" smtClean="0"/>
              <a:t>кастрирал</a:t>
            </a:r>
            <a:r>
              <a:rPr lang="ru-RU" b="1" dirty="0" smtClean="0"/>
              <a:t>, за да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да</a:t>
            </a:r>
            <a:r>
              <a:rPr lang="ru-RU" b="1" dirty="0" smtClean="0"/>
              <a:t> се </a:t>
            </a:r>
            <a:r>
              <a:rPr lang="ru-RU" b="1" dirty="0" err="1" smtClean="0"/>
              <a:t>справи</a:t>
            </a:r>
            <a:r>
              <a:rPr lang="ru-RU" b="1" dirty="0" smtClean="0"/>
              <a:t> </a:t>
            </a:r>
            <a:r>
              <a:rPr lang="ru-RU" b="1" dirty="0" err="1" smtClean="0"/>
              <a:t>по-лесно</a:t>
            </a:r>
            <a:r>
              <a:rPr lang="ru-RU" b="1" dirty="0" smtClean="0"/>
              <a:t> с </a:t>
            </a:r>
            <a:r>
              <a:rPr lang="ru-RU" b="1" dirty="0" err="1" smtClean="0"/>
              <a:t>характерът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. </a:t>
            </a:r>
            <a:r>
              <a:rPr lang="ru-RU" b="1" dirty="0" err="1" smtClean="0"/>
              <a:t>Кариерата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</a:t>
            </a:r>
            <a:r>
              <a:rPr lang="ru-RU" b="1" dirty="0" err="1" smtClean="0"/>
              <a:t>протича</a:t>
            </a:r>
            <a:r>
              <a:rPr lang="ru-RU" b="1" dirty="0" smtClean="0"/>
              <a:t> с много победи и </a:t>
            </a:r>
            <a:r>
              <a:rPr lang="ru-RU" b="1" dirty="0" err="1" smtClean="0"/>
              <a:t>рекорди</a:t>
            </a:r>
            <a:r>
              <a:rPr lang="ru-RU" b="1" dirty="0" smtClean="0"/>
              <a:t>, а </a:t>
            </a:r>
            <a:r>
              <a:rPr lang="ru-RU" b="1" dirty="0" err="1" smtClean="0"/>
              <a:t>дебютът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бил на </a:t>
            </a:r>
            <a:r>
              <a:rPr lang="ru-RU" b="1" dirty="0" err="1" smtClean="0"/>
              <a:t>дербито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Собствениците</a:t>
            </a:r>
            <a:r>
              <a:rPr lang="ru-RU" b="1" dirty="0" smtClean="0"/>
              <a:t> на Мен о’ </a:t>
            </a:r>
            <a:r>
              <a:rPr lang="ru-RU" b="1" dirty="0" err="1" smtClean="0"/>
              <a:t>Уар</a:t>
            </a:r>
            <a:r>
              <a:rPr lang="ru-RU" b="1" dirty="0" smtClean="0"/>
              <a:t> </a:t>
            </a:r>
            <a:r>
              <a:rPr lang="ru-RU" b="1" dirty="0" err="1" smtClean="0"/>
              <a:t>предизвикали</a:t>
            </a:r>
            <a:r>
              <a:rPr lang="ru-RU" b="1" dirty="0" smtClean="0"/>
              <a:t> </a:t>
            </a:r>
            <a:r>
              <a:rPr lang="ru-RU" b="1" dirty="0" err="1" smtClean="0"/>
              <a:t>Унищожител</a:t>
            </a:r>
            <a:r>
              <a:rPr lang="ru-RU" b="1" dirty="0" smtClean="0"/>
              <a:t> в </a:t>
            </a:r>
            <a:r>
              <a:rPr lang="ru-RU" b="1" dirty="0" err="1" smtClean="0"/>
              <a:t>мач</a:t>
            </a:r>
            <a:r>
              <a:rPr lang="ru-RU" b="1" dirty="0" smtClean="0"/>
              <a:t> </a:t>
            </a:r>
            <a:r>
              <a:rPr lang="ru-RU" b="1" dirty="0" err="1" smtClean="0"/>
              <a:t>надпревара</a:t>
            </a:r>
            <a:r>
              <a:rPr lang="ru-RU" b="1" dirty="0" smtClean="0"/>
              <a:t>, но </a:t>
            </a:r>
            <a:r>
              <a:rPr lang="ru-RU" b="1" dirty="0" err="1" smtClean="0"/>
              <a:t>състезанието</a:t>
            </a:r>
            <a:r>
              <a:rPr lang="ru-RU" b="1" dirty="0" smtClean="0"/>
              <a:t> </a:t>
            </a:r>
            <a:r>
              <a:rPr lang="ru-RU" b="1" dirty="0" err="1" smtClean="0"/>
              <a:t>така</a:t>
            </a:r>
            <a:r>
              <a:rPr lang="ru-RU" b="1" dirty="0" smtClean="0"/>
              <a:t> и не се е </a:t>
            </a:r>
            <a:r>
              <a:rPr lang="ru-RU" b="1" dirty="0" err="1" smtClean="0"/>
              <a:t>състояло</a:t>
            </a:r>
            <a:r>
              <a:rPr lang="ru-RU" b="1" dirty="0" smtClean="0"/>
              <a:t>.  </a:t>
            </a:r>
          </a:p>
          <a:p>
            <a:r>
              <a:rPr lang="ru-RU" b="1" dirty="0" smtClean="0"/>
              <a:t>След </a:t>
            </a:r>
            <a:r>
              <a:rPr lang="ru-RU" b="1" dirty="0" err="1" smtClean="0"/>
              <a:t>пенсиониране</a:t>
            </a:r>
            <a:r>
              <a:rPr lang="ru-RU" b="1" dirty="0" smtClean="0"/>
              <a:t> на 9 год.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той бил </a:t>
            </a:r>
            <a:r>
              <a:rPr lang="ru-RU" b="1" dirty="0" err="1" smtClean="0"/>
              <a:t>спечелил</a:t>
            </a:r>
            <a:r>
              <a:rPr lang="ru-RU" b="1" dirty="0" smtClean="0"/>
              <a:t> над 250 000 </a:t>
            </a:r>
            <a:r>
              <a:rPr lang="ru-RU" b="1" dirty="0" err="1" smtClean="0"/>
              <a:t>долара</a:t>
            </a:r>
            <a:r>
              <a:rPr lang="ru-RU" b="1" dirty="0" smtClean="0"/>
              <a:t> 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През</a:t>
            </a:r>
            <a:r>
              <a:rPr lang="ru-RU" b="1" dirty="0" smtClean="0"/>
              <a:t> 1945 г. Той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30 год.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и е </a:t>
            </a:r>
            <a:r>
              <a:rPr lang="ru-RU" b="1" dirty="0" err="1" smtClean="0"/>
              <a:t>приет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 и в топ </a:t>
            </a:r>
            <a:r>
              <a:rPr lang="ru-RU" b="1" dirty="0" err="1" smtClean="0"/>
              <a:t>класацията</a:t>
            </a:r>
            <a:r>
              <a:rPr lang="ru-RU" b="1" dirty="0" smtClean="0"/>
              <a:t> на 20 век на 29 </a:t>
            </a:r>
            <a:r>
              <a:rPr lang="ru-RU" b="1" dirty="0" err="1" smtClean="0"/>
              <a:t>място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1026" name="Picture 2" descr="https://upload.wikimedia.org/wikipedia/commons/5/5a/Exterminator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674096" cy="3774333"/>
          </a:xfrm>
          <a:prstGeom prst="rect">
            <a:avLst/>
          </a:prstGeom>
          <a:noFill/>
        </p:spPr>
      </p:pic>
      <p:pic>
        <p:nvPicPr>
          <p:cNvPr id="37890" name="Picture 2" descr="Exterminato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Мен О</a:t>
            </a:r>
            <a:r>
              <a:rPr lang="en-US" b="1" dirty="0" smtClean="0"/>
              <a:t>`</a:t>
            </a:r>
            <a:r>
              <a:rPr lang="bg-BG" b="1" dirty="0" smtClean="0"/>
              <a:t> </a:t>
            </a:r>
            <a:r>
              <a:rPr lang="bg-BG" b="1" dirty="0" err="1" smtClean="0"/>
              <a:t>Уар</a:t>
            </a:r>
            <a:r>
              <a:rPr lang="bg-BG" b="1" dirty="0" smtClean="0"/>
              <a:t> ( </a:t>
            </a:r>
            <a:r>
              <a:rPr lang="en-US" b="1" dirty="0" smtClean="0"/>
              <a:t>Man o' War</a:t>
            </a:r>
            <a:r>
              <a:rPr lang="bg-BG" b="1" dirty="0" smtClean="0"/>
              <a:t> )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357298"/>
            <a:ext cx="4000496" cy="5500702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en-US" b="1" i="1" dirty="0" smtClean="0"/>
              <a:t>29 </a:t>
            </a:r>
            <a:r>
              <a:rPr lang="en-US" b="1" i="1" dirty="0" err="1" smtClean="0"/>
              <a:t>Март</a:t>
            </a:r>
            <a:r>
              <a:rPr lang="en-US" b="1" i="1" dirty="0" smtClean="0"/>
              <a:t>, 1917 </a:t>
            </a:r>
            <a:r>
              <a:rPr lang="bg-BG" b="1" i="1" dirty="0" smtClean="0"/>
              <a:t>г. и умира от инфаркт на </a:t>
            </a:r>
            <a:r>
              <a:rPr lang="en-US" b="1" i="1" dirty="0" smtClean="0"/>
              <a:t>01 </a:t>
            </a:r>
            <a:r>
              <a:rPr lang="en-US" b="1" i="1" dirty="0" err="1" smtClean="0"/>
              <a:t>Ноември</a:t>
            </a:r>
            <a:r>
              <a:rPr lang="en-US" b="1" i="1" dirty="0" smtClean="0"/>
              <a:t> 1947</a:t>
            </a:r>
            <a:r>
              <a:rPr lang="bg-BG" b="1" i="1" dirty="0" smtClean="0"/>
              <a:t> г. Мен О</a:t>
            </a:r>
            <a:r>
              <a:rPr lang="en-US" b="1" i="1" dirty="0" smtClean="0"/>
              <a:t>`</a:t>
            </a:r>
            <a:r>
              <a:rPr lang="bg-BG" b="1" i="1" dirty="0" smtClean="0"/>
              <a:t> </a:t>
            </a:r>
            <a:r>
              <a:rPr lang="bg-BG" b="1" i="1" dirty="0" err="1" smtClean="0"/>
              <a:t>Уар</a:t>
            </a:r>
            <a:r>
              <a:rPr lang="en-US" b="1" i="1" dirty="0" smtClean="0"/>
              <a:t> </a:t>
            </a:r>
            <a:r>
              <a:rPr lang="bg-BG" b="1" i="1" dirty="0" smtClean="0"/>
              <a:t>е кестеняв жребец, който </a:t>
            </a:r>
            <a:r>
              <a:rPr lang="ru-RU" b="1" i="1" dirty="0" smtClean="0"/>
              <a:t>е </a:t>
            </a:r>
            <a:r>
              <a:rPr lang="ru-RU" b="1" i="1" dirty="0" err="1" smtClean="0"/>
              <a:t>смятан</a:t>
            </a:r>
            <a:r>
              <a:rPr lang="ru-RU" b="1" i="1" dirty="0" smtClean="0"/>
              <a:t> за един от </a:t>
            </a:r>
            <a:r>
              <a:rPr lang="ru-RU" b="1" i="1" dirty="0" err="1" smtClean="0"/>
              <a:t>най-великите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чистокръвни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състезателни</a:t>
            </a:r>
            <a:r>
              <a:rPr lang="ru-RU" b="1" i="1" dirty="0" smtClean="0"/>
              <a:t> коне на </a:t>
            </a:r>
            <a:r>
              <a:rPr lang="ru-RU" b="1" i="1" dirty="0" err="1" smtClean="0"/>
              <a:t>всички</a:t>
            </a:r>
            <a:r>
              <a:rPr lang="ru-RU" b="1" i="1" dirty="0" smtClean="0"/>
              <a:t> времена. В </a:t>
            </a:r>
            <a:r>
              <a:rPr lang="ru-RU" b="1" i="1" dirty="0" err="1" smtClean="0"/>
              <a:t>състезанията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които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участвал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винаги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завършвал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пръв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1920 г. </a:t>
            </a:r>
            <a:r>
              <a:rPr lang="ru-RU" b="1" i="1" dirty="0" err="1" smtClean="0"/>
              <a:t>Спечелва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състезанията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Спейкс</a:t>
            </a:r>
            <a:r>
              <a:rPr lang="ru-RU" b="1" i="1" dirty="0" smtClean="0"/>
              <a:t>, но в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участва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защото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неговият</a:t>
            </a:r>
            <a:r>
              <a:rPr lang="ru-RU" b="1" i="1" dirty="0" smtClean="0"/>
              <a:t> собственник не </a:t>
            </a:r>
            <a:r>
              <a:rPr lang="ru-RU" b="1" i="1" dirty="0" err="1" smtClean="0"/>
              <a:t>харесвал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състезание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смятъл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неговият</a:t>
            </a:r>
            <a:r>
              <a:rPr lang="ru-RU" b="1" i="1" dirty="0" smtClean="0"/>
              <a:t> кон е </a:t>
            </a:r>
            <a:r>
              <a:rPr lang="ru-RU" b="1" i="1" dirty="0" err="1" smtClean="0"/>
              <a:t>още</a:t>
            </a:r>
            <a:r>
              <a:rPr lang="ru-RU" b="1" i="1" dirty="0" smtClean="0"/>
              <a:t> млад за него.</a:t>
            </a:r>
          </a:p>
          <a:p>
            <a:r>
              <a:rPr lang="ru-RU" b="1" i="1" dirty="0" smtClean="0"/>
              <a:t>Дали </a:t>
            </a:r>
            <a:r>
              <a:rPr lang="ru-RU" b="1" i="1" dirty="0" err="1" smtClean="0"/>
              <a:t>ако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участвал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тогава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щеше</a:t>
            </a:r>
            <a:r>
              <a:rPr lang="ru-RU" b="1" i="1" dirty="0" smtClean="0"/>
              <a:t> да </a:t>
            </a:r>
            <a:r>
              <a:rPr lang="ru-RU" b="1" i="1" dirty="0" err="1" smtClean="0"/>
              <a:t>спечели</a:t>
            </a:r>
            <a:r>
              <a:rPr lang="ru-RU" b="1" i="1" dirty="0" smtClean="0"/>
              <a:t> и да стане един от </a:t>
            </a:r>
            <a:r>
              <a:rPr lang="ru-RU" b="1" i="1" dirty="0" err="1" smtClean="0"/>
              <a:t>великите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Купа, </a:t>
            </a:r>
            <a:r>
              <a:rPr lang="ru-RU" b="1" i="1" dirty="0" err="1" smtClean="0"/>
              <a:t>можеби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никога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няма</a:t>
            </a:r>
            <a:r>
              <a:rPr lang="ru-RU" b="1" i="1" dirty="0" smtClean="0"/>
              <a:t> да разберем, но за нас той си </a:t>
            </a:r>
            <a:r>
              <a:rPr lang="ru-RU" b="1" i="1" dirty="0" err="1" smtClean="0"/>
              <a:t>остава</a:t>
            </a:r>
            <a:r>
              <a:rPr lang="ru-RU" b="1" i="1" dirty="0" smtClean="0"/>
              <a:t> един велик </a:t>
            </a:r>
            <a:r>
              <a:rPr lang="ru-RU" b="1" i="1" dirty="0" err="1" smtClean="0"/>
              <a:t>състезател</a:t>
            </a:r>
            <a:r>
              <a:rPr lang="ru-RU" b="1" i="1" dirty="0" smtClean="0"/>
              <a:t>!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издигнат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46082" name="Picture 2" descr="Man o' War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0" cy="857251"/>
          </a:xfrm>
          <a:prstGeom prst="rect">
            <a:avLst/>
          </a:prstGeom>
          <a:noFill/>
        </p:spPr>
      </p:pic>
      <p:pic>
        <p:nvPicPr>
          <p:cNvPr id="25602" name="Picture 2" descr="http://tr2.cbsistatic.com/hub/i/2010/11/03/0a5f14bf-c3ad-11e2-bc00-02911874f8c8/716bed114ba2b94308512eac61345a87/48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08030"/>
            <a:ext cx="4941911" cy="449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g-BG" b="1" i="1" dirty="0" smtClean="0"/>
              <a:t>Черно Злато </a:t>
            </a:r>
            <a:r>
              <a:rPr lang="en-US" b="1" i="1" dirty="0" smtClean="0"/>
              <a:t>( Black Gold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785926"/>
            <a:ext cx="3428992" cy="5072074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17 </a:t>
            </a:r>
            <a:r>
              <a:rPr lang="ru-RU" b="1" i="1" dirty="0" err="1" smtClean="0"/>
              <a:t>Февруари</a:t>
            </a:r>
            <a:r>
              <a:rPr lang="ru-RU" b="1" i="1" dirty="0" smtClean="0"/>
              <a:t> 1921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18 </a:t>
            </a:r>
            <a:r>
              <a:rPr lang="ru-RU" b="1" i="1" dirty="0" err="1" smtClean="0"/>
              <a:t>Януари</a:t>
            </a:r>
            <a:r>
              <a:rPr lang="ru-RU" b="1" i="1" dirty="0" smtClean="0"/>
              <a:t>, 1928 г.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1924 г. </a:t>
            </a:r>
            <a:r>
              <a:rPr lang="ru-RU" b="1" i="1" smtClean="0"/>
              <a:t>той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Дербито</a:t>
            </a:r>
            <a:r>
              <a:rPr lang="ru-RU" b="1" i="1" dirty="0" smtClean="0"/>
              <a:t>, но не </a:t>
            </a:r>
            <a:r>
              <a:rPr lang="ru-RU" b="1" i="1" dirty="0" err="1" smtClean="0"/>
              <a:t>участва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другите</a:t>
            </a:r>
            <a:r>
              <a:rPr lang="ru-RU" b="1" i="1" dirty="0" smtClean="0"/>
              <a:t> две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Купа, вместо </a:t>
            </a:r>
            <a:r>
              <a:rPr lang="ru-RU" b="1" i="1" dirty="0" err="1" smtClean="0"/>
              <a:t>това</a:t>
            </a:r>
            <a:r>
              <a:rPr lang="ru-RU" b="1" i="1" dirty="0" smtClean="0"/>
              <a:t> той се </a:t>
            </a:r>
            <a:r>
              <a:rPr lang="ru-RU" b="1" i="1" dirty="0" err="1" smtClean="0"/>
              <a:t>състезава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различни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други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дербита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други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страни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О</a:t>
            </a:r>
            <a:r>
              <a:rPr lang="bg-BG" b="1" i="1" dirty="0" err="1" smtClean="0"/>
              <a:t>ттеглят</a:t>
            </a:r>
            <a:r>
              <a:rPr lang="bg-BG" b="1" i="1" dirty="0" smtClean="0"/>
              <a:t> го за </a:t>
            </a:r>
            <a:r>
              <a:rPr lang="ru-RU" b="1" i="1" dirty="0" err="1" smtClean="0"/>
              <a:t>разплод</a:t>
            </a:r>
            <a:r>
              <a:rPr lang="ru-RU" b="1" i="1" dirty="0" smtClean="0"/>
              <a:t>, но се </a:t>
            </a:r>
            <a:r>
              <a:rPr lang="ru-RU" b="1" i="1" dirty="0" err="1" smtClean="0"/>
              <a:t>оказва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е стерилен и </a:t>
            </a:r>
            <a:r>
              <a:rPr lang="ru-RU" b="1" i="1" dirty="0" err="1" smtClean="0"/>
              <a:t>отново</a:t>
            </a:r>
            <a:r>
              <a:rPr lang="ru-RU" b="1" i="1" dirty="0" smtClean="0"/>
              <a:t> го </a:t>
            </a:r>
            <a:r>
              <a:rPr lang="ru-RU" b="1" i="1" dirty="0" err="1" smtClean="0"/>
              <a:t>пускат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пистата</a:t>
            </a:r>
            <a:r>
              <a:rPr lang="ru-RU" b="1" i="1" dirty="0" smtClean="0"/>
              <a:t>. На </a:t>
            </a:r>
            <a:r>
              <a:rPr lang="ru-RU" b="1" i="1" dirty="0" err="1" smtClean="0"/>
              <a:t>едно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състезанията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е и </a:t>
            </a:r>
            <a:r>
              <a:rPr lang="ru-RU" b="1" i="1" dirty="0" err="1" smtClean="0"/>
              <a:t>последното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, той </a:t>
            </a:r>
            <a:r>
              <a:rPr lang="ru-RU" b="1" i="1" dirty="0" err="1" smtClean="0"/>
              <a:t>претърпява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тежък</a:t>
            </a:r>
            <a:r>
              <a:rPr lang="ru-RU" b="1" i="1" dirty="0" smtClean="0"/>
              <a:t> инцидент и </a:t>
            </a:r>
            <a:r>
              <a:rPr lang="ru-RU" b="1" i="1" dirty="0" err="1" smtClean="0"/>
              <a:t>буквално</a:t>
            </a:r>
            <a:r>
              <a:rPr lang="ru-RU" b="1" i="1" dirty="0" smtClean="0"/>
              <a:t> си </a:t>
            </a:r>
            <a:r>
              <a:rPr lang="ru-RU" b="1" i="1" dirty="0" err="1" smtClean="0"/>
              <a:t>ампутира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единият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заден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и се </a:t>
            </a:r>
            <a:r>
              <a:rPr lang="ru-RU" b="1" i="1" dirty="0" err="1" smtClean="0"/>
              <a:t>налага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веднага</a:t>
            </a:r>
            <a:r>
              <a:rPr lang="ru-RU" b="1" i="1" dirty="0" smtClean="0"/>
              <a:t> да </a:t>
            </a:r>
            <a:r>
              <a:rPr lang="ru-RU" b="1" i="1" dirty="0" err="1" smtClean="0"/>
              <a:t>бъде</a:t>
            </a:r>
            <a:r>
              <a:rPr lang="ru-RU" b="1" i="1" dirty="0" smtClean="0"/>
              <a:t> приспан.</a:t>
            </a:r>
            <a:endParaRPr lang="bg-BG" b="1" i="1" dirty="0"/>
          </a:p>
        </p:txBody>
      </p:sp>
      <p:pic>
        <p:nvPicPr>
          <p:cNvPr id="1026" name="Picture 2" descr="Black Gold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1"/>
          </a:xfrm>
          <a:prstGeom prst="rect">
            <a:avLst/>
          </a:prstGeom>
          <a:noFill/>
        </p:spPr>
      </p:pic>
      <p:pic>
        <p:nvPicPr>
          <p:cNvPr id="16386" name="Picture 2" descr="http://sporthorse-data.com/horse/10166144/796/Horse_Black_Gold-_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627" y="1857364"/>
            <a:ext cx="5471814" cy="442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bg-BG" b="1" i="1" dirty="0" smtClean="0"/>
              <a:t>Фар </a:t>
            </a:r>
            <a:r>
              <a:rPr lang="bg-BG" b="1" i="1" dirty="0" err="1" smtClean="0"/>
              <a:t>Лап</a:t>
            </a:r>
            <a:r>
              <a:rPr lang="en-US" b="1" i="1" dirty="0" smtClean="0"/>
              <a:t> ( Phar Lap ) </a:t>
            </a:r>
            <a:endParaRPr lang="bg-BG" b="1" i="1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0" y="1285860"/>
            <a:ext cx="4000496" cy="557214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Роден е на 04 </a:t>
            </a:r>
            <a:r>
              <a:rPr lang="ru-RU" b="1" i="1" dirty="0" err="1" smtClean="0"/>
              <a:t>Октомври</a:t>
            </a:r>
            <a:r>
              <a:rPr lang="ru-RU" b="1" i="1" dirty="0" smtClean="0"/>
              <a:t> 1926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силни</a:t>
            </a:r>
            <a:r>
              <a:rPr lang="ru-RU" b="1" i="1" dirty="0" smtClean="0"/>
              <a:t> колики на 05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1932 г. Фар Лап е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кон,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е обучен в Австралия и </a:t>
            </a:r>
            <a:r>
              <a:rPr lang="ru-RU" b="1" i="1" dirty="0" err="1" smtClean="0"/>
              <a:t>спечелва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Купата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Мелбърн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1930 г. и много </a:t>
            </a:r>
            <a:r>
              <a:rPr lang="ru-RU" b="1" i="1" dirty="0" err="1" smtClean="0"/>
              <a:t>други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 и в </a:t>
            </a:r>
            <a:r>
              <a:rPr lang="ru-RU" b="1" i="1" dirty="0" err="1" smtClean="0"/>
              <a:t>Мексико</a:t>
            </a:r>
            <a:r>
              <a:rPr lang="ru-RU" b="1" i="1" dirty="0" smtClean="0"/>
              <a:t>  и </a:t>
            </a:r>
            <a:r>
              <a:rPr lang="ru-RU" b="1" i="1" dirty="0" err="1" smtClean="0"/>
              <a:t>други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държави</a:t>
            </a:r>
            <a:r>
              <a:rPr lang="ru-RU" b="1" i="1" dirty="0" smtClean="0"/>
              <a:t> , </a:t>
            </a:r>
            <a:r>
              <a:rPr lang="ru-RU" b="1" i="1" dirty="0" err="1" smtClean="0"/>
              <a:t>поставял</a:t>
            </a:r>
            <a:r>
              <a:rPr lang="ru-RU" b="1" i="1" dirty="0" smtClean="0"/>
              <a:t> нови </a:t>
            </a:r>
            <a:r>
              <a:rPr lang="ru-RU" b="1" i="1" dirty="0" err="1" smtClean="0"/>
              <a:t>рекорди</a:t>
            </a:r>
            <a:r>
              <a:rPr lang="ru-RU" b="1" i="1" dirty="0" smtClean="0"/>
              <a:t> и бил определен,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третият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най-велик</a:t>
            </a:r>
            <a:r>
              <a:rPr lang="ru-RU" b="1" i="1" dirty="0" smtClean="0"/>
              <a:t> кон по </a:t>
            </a:r>
            <a:r>
              <a:rPr lang="ru-RU" b="1" i="1" dirty="0" err="1" smtClean="0"/>
              <a:t>онова</a:t>
            </a:r>
            <a:r>
              <a:rPr lang="ru-RU" b="1" i="1" dirty="0" smtClean="0"/>
              <a:t>  </a:t>
            </a:r>
            <a:r>
              <a:rPr lang="ru-RU" b="1" i="1" dirty="0" err="1" smtClean="0"/>
              <a:t>време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Въпреки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печелившата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кариера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жребеца</a:t>
            </a:r>
            <a:r>
              <a:rPr lang="ru-RU" b="1" i="1" dirty="0" smtClean="0"/>
              <a:t>  го </a:t>
            </a:r>
            <a:r>
              <a:rPr lang="ru-RU" b="1" i="1" dirty="0" err="1" smtClean="0"/>
              <a:t>скопяват</a:t>
            </a:r>
            <a:r>
              <a:rPr lang="ru-RU" b="1" i="1" dirty="0" smtClean="0"/>
              <a:t> с </a:t>
            </a:r>
            <a:r>
              <a:rPr lang="ru-RU" b="1" i="1" dirty="0" err="1" smtClean="0"/>
              <a:t>мисалта</a:t>
            </a:r>
            <a:r>
              <a:rPr lang="ru-RU" b="1" i="1" dirty="0" smtClean="0"/>
              <a:t> да го </a:t>
            </a:r>
            <a:r>
              <a:rPr lang="ru-RU" b="1" i="1" dirty="0" err="1" smtClean="0"/>
              <a:t>концентрират</a:t>
            </a:r>
            <a:r>
              <a:rPr lang="ru-RU" b="1" i="1" dirty="0" smtClean="0"/>
              <a:t> само </a:t>
            </a:r>
            <a:r>
              <a:rPr lang="ru-RU" b="1" i="1" dirty="0" err="1" smtClean="0"/>
              <a:t>върху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състезанията</a:t>
            </a:r>
            <a:r>
              <a:rPr lang="ru-RU" b="1" i="1" dirty="0" smtClean="0"/>
              <a:t>. </a:t>
            </a:r>
          </a:p>
          <a:p>
            <a:r>
              <a:rPr lang="ru-RU" b="1" i="1" dirty="0" err="1" smtClean="0"/>
              <a:t>Сутринта</a:t>
            </a:r>
            <a:r>
              <a:rPr lang="ru-RU" b="1" i="1" dirty="0" smtClean="0"/>
              <a:t> на 05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1932 г. той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мистериозно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силни</a:t>
            </a:r>
            <a:r>
              <a:rPr lang="ru-RU" b="1" i="1" dirty="0" smtClean="0"/>
              <a:t> колики, </a:t>
            </a:r>
            <a:r>
              <a:rPr lang="ru-RU" b="1" i="1" dirty="0" err="1" smtClean="0"/>
              <a:t>вседствие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отравяне</a:t>
            </a:r>
            <a:r>
              <a:rPr lang="ru-RU" b="1" i="1" dirty="0" smtClean="0"/>
              <a:t>.  При аутопсия се </a:t>
            </a:r>
            <a:r>
              <a:rPr lang="ru-RU" b="1" i="1" dirty="0" err="1" smtClean="0"/>
              <a:t>оказва</a:t>
            </a:r>
            <a:r>
              <a:rPr lang="ru-RU" b="1" i="1" dirty="0" smtClean="0"/>
              <a:t> 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сърцето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тежало</a:t>
            </a:r>
            <a:r>
              <a:rPr lang="ru-RU" b="1" i="1" dirty="0" smtClean="0"/>
              <a:t> цели </a:t>
            </a:r>
            <a:r>
              <a:rPr lang="bg-BG" b="1" i="1" dirty="0" smtClean="0"/>
              <a:t>6,35 кг. Тялото на Фар </a:t>
            </a:r>
            <a:r>
              <a:rPr lang="bg-BG" b="1" i="1" dirty="0" err="1" smtClean="0"/>
              <a:t>Лап</a:t>
            </a:r>
            <a:r>
              <a:rPr lang="bg-BG" b="1" i="1" dirty="0" smtClean="0"/>
              <a:t> е препарирано и изпратено в музей и в негова чест е построен мемориал.</a:t>
            </a:r>
            <a:endParaRPr lang="bg-BG" b="1" i="1" dirty="0"/>
          </a:p>
        </p:txBody>
      </p:sp>
      <p:pic>
        <p:nvPicPr>
          <p:cNvPr id="8194" name="Picture 2" descr="Phar Lap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57250" cy="857251"/>
          </a:xfrm>
          <a:prstGeom prst="rect">
            <a:avLst/>
          </a:prstGeom>
          <a:noFill/>
        </p:spPr>
      </p:pic>
      <p:pic>
        <p:nvPicPr>
          <p:cNvPr id="28674" name="Picture 2" descr="http://www.teara.govt.nz/files/38987-a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4903852" cy="506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err="1" smtClean="0"/>
              <a:t>Еквипоус</a:t>
            </a:r>
            <a:r>
              <a:rPr lang="bg-BG" b="1" dirty="0" smtClean="0"/>
              <a:t> </a:t>
            </a:r>
            <a:r>
              <a:rPr lang="en-US" b="1" dirty="0" smtClean="0"/>
              <a:t>(Equipoise)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84784"/>
            <a:ext cx="3995936" cy="5373216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през 1928 г. и умира през 1938 г. В състезателната си кариера, която продължава от 1930 г. до 1935 г. той се състезава 51 пъти и спечелва 29 състезания, но поради нараняване и болест пропуска Тройната Купа. През 1934 г. се завръща на пистата и се доказва като шампион, като спечелва много залози и престижни състезания, избиран е за кон на годината, в топ класацията е на 21 място и е приет в Залата на Славата. Дядо му по бащина линия е Питър Пан (САЩ).</a:t>
            </a:r>
          </a:p>
          <a:p>
            <a:r>
              <a:rPr lang="bg-BG" b="1" dirty="0" smtClean="0"/>
              <a:t>Бил е изпращан в много страни да се състезава, но поради многото си проблеми с копитата е имал ограничена кариера и умира на 4 август 1938 г.  на 10 год. Възраст.</a:t>
            </a:r>
          </a:p>
          <a:p>
            <a:r>
              <a:rPr lang="bg-BG" b="1" dirty="0" smtClean="0"/>
              <a:t>Доказан жребец за разплод и прославил се с дъщерите си.</a:t>
            </a:r>
          </a:p>
          <a:p>
            <a:endParaRPr lang="bg-BG" dirty="0"/>
          </a:p>
        </p:txBody>
      </p:sp>
      <p:pic>
        <p:nvPicPr>
          <p:cNvPr id="83970" name="Picture 2" descr="https://thevaulthorseracing.files.wordpress.com/2014/03/equipoiseh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4975426" cy="3960440"/>
          </a:xfrm>
          <a:prstGeom prst="rect">
            <a:avLst/>
          </a:prstGeom>
          <a:noFill/>
        </p:spPr>
      </p:pic>
      <p:pic>
        <p:nvPicPr>
          <p:cNvPr id="30722" name="Picture 2" descr="Equipoise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Питър Пан</a:t>
            </a:r>
            <a:br>
              <a:rPr lang="bg-BG" b="1" dirty="0" smtClean="0"/>
            </a:br>
            <a:r>
              <a:rPr lang="bg-BG" b="1" dirty="0" smtClean="0"/>
              <a:t>(</a:t>
            </a:r>
            <a:r>
              <a:rPr lang="en-US" b="1" dirty="0" smtClean="0"/>
              <a:t>Peter Pan (Australian horse)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3995936" cy="5589240"/>
          </a:xfrm>
        </p:spPr>
        <p:txBody>
          <a:bodyPr>
            <a:noAutofit/>
          </a:bodyPr>
          <a:lstStyle/>
          <a:p>
            <a:r>
              <a:rPr lang="bg-BG" sz="1600" b="1" dirty="0" smtClean="0"/>
              <a:t>Роден е през 1929 г. и умира през 1941 г. Той е Австралийски състезател. Питър Пан имал много рядката окраска кестеняв цвят на тялото със жълта грива и опашка. Печели Австралийската Тройна Купа и много други състезания, признат е и в Залата на Славата.</a:t>
            </a:r>
          </a:p>
          <a:p>
            <a:r>
              <a:rPr lang="bg-BG" sz="1600" b="1" dirty="0" smtClean="0"/>
              <a:t>През 1933 г. той оборил почти фатално вирусно заболяване, което покосило много коне по това време, но той успял и се завърнал отново на пистата. Поради спечелването на всяко състезание в което той е участвал журито му слагало все повече тежести и на последното си състезание той е носел само около 10 кг. тежест и завършил 13-ти. След това състезание той се пенсионира и оттегля за разплод, но през 1941 г. той си счупва кракът много лошо и бива приспан. </a:t>
            </a:r>
          </a:p>
          <a:p>
            <a:r>
              <a:rPr lang="bg-BG" sz="1600" b="1" dirty="0" smtClean="0"/>
              <a:t>В негова чест е построен паметник.</a:t>
            </a:r>
            <a:endParaRPr lang="bg-BG" sz="1600" b="1" dirty="0"/>
          </a:p>
        </p:txBody>
      </p:sp>
      <p:pic>
        <p:nvPicPr>
          <p:cNvPr id="105474" name="Picture 2" descr="https://upload.wikimedia.org/wikipedia/commons/thumb/a/a9/PETER_PAN_lll_VRC_MELBOURNE_CUP_1932_%26_1934.JPG/800px-PETER_PAN_lll_VRC_MELBOURNE_CUP_1932_%26_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526" y="1988840"/>
            <a:ext cx="490444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Дискавъри</a:t>
            </a:r>
            <a:r>
              <a:rPr lang="bg-BG" b="1" dirty="0" smtClean="0"/>
              <a:t> </a:t>
            </a:r>
            <a:r>
              <a:rPr lang="en-US" b="1" dirty="0" smtClean="0"/>
              <a:t>(Discovery)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84784"/>
            <a:ext cx="3635896" cy="5373216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през 1931 г. и умира през 1958 г. </a:t>
            </a:r>
            <a:r>
              <a:rPr lang="ru-RU" b="1" dirty="0" smtClean="0"/>
              <a:t> В </a:t>
            </a:r>
            <a:r>
              <a:rPr lang="ru-RU" b="1" dirty="0" err="1" smtClean="0"/>
              <a:t>състезателната</a:t>
            </a:r>
            <a:r>
              <a:rPr lang="ru-RU" b="1" dirty="0" smtClean="0"/>
              <a:t> си </a:t>
            </a:r>
            <a:r>
              <a:rPr lang="ru-RU" b="1" dirty="0" err="1" smtClean="0"/>
              <a:t>кариера</a:t>
            </a:r>
            <a:r>
              <a:rPr lang="ru-RU" b="1" dirty="0" smtClean="0"/>
              <a:t>, </a:t>
            </a:r>
            <a:r>
              <a:rPr lang="ru-RU" b="1" dirty="0" err="1" smtClean="0"/>
              <a:t>която</a:t>
            </a:r>
            <a:r>
              <a:rPr lang="ru-RU" b="1" dirty="0" smtClean="0"/>
              <a:t> </a:t>
            </a:r>
            <a:r>
              <a:rPr lang="ru-RU" b="1" dirty="0" err="1" smtClean="0"/>
              <a:t>продължи</a:t>
            </a:r>
            <a:r>
              <a:rPr lang="ru-RU" b="1" dirty="0" smtClean="0"/>
              <a:t> от 1933 г. до 1936 той се </a:t>
            </a:r>
            <a:r>
              <a:rPr lang="ru-RU" b="1" dirty="0" err="1" smtClean="0"/>
              <a:t>състезава</a:t>
            </a:r>
            <a:r>
              <a:rPr lang="ru-RU" b="1" dirty="0" smtClean="0"/>
              <a:t> 63 </a:t>
            </a:r>
            <a:r>
              <a:rPr lang="ru-RU" b="1" dirty="0" err="1" smtClean="0"/>
              <a:t>пъти</a:t>
            </a:r>
            <a:r>
              <a:rPr lang="ru-RU" b="1" dirty="0" smtClean="0"/>
              <a:t> и </a:t>
            </a:r>
            <a:r>
              <a:rPr lang="ru-RU" b="1" dirty="0" err="1" smtClean="0"/>
              <a:t>спечели</a:t>
            </a:r>
            <a:r>
              <a:rPr lang="ru-RU" b="1" dirty="0" smtClean="0"/>
              <a:t> 27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. </a:t>
            </a:r>
            <a:r>
              <a:rPr lang="ru-RU" b="1" dirty="0" err="1" smtClean="0"/>
              <a:t>През</a:t>
            </a:r>
            <a:r>
              <a:rPr lang="ru-RU" b="1" dirty="0" smtClean="0"/>
              <a:t> 20 век той става един от </a:t>
            </a:r>
            <a:r>
              <a:rPr lang="ru-RU" b="1" dirty="0" err="1" smtClean="0"/>
              <a:t>водещите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шампиони</a:t>
            </a:r>
            <a:r>
              <a:rPr lang="ru-RU" b="1" dirty="0" smtClean="0"/>
              <a:t> и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 е считан за един от </a:t>
            </a:r>
            <a:r>
              <a:rPr lang="ru-RU" b="1" dirty="0" err="1" smtClean="0"/>
              <a:t>най-великите</a:t>
            </a:r>
            <a:r>
              <a:rPr lang="ru-RU" b="1" dirty="0" smtClean="0"/>
              <a:t> коне  </a:t>
            </a:r>
            <a:r>
              <a:rPr lang="ru-RU" b="1" dirty="0" err="1" smtClean="0"/>
              <a:t>през</a:t>
            </a:r>
            <a:r>
              <a:rPr lang="ru-RU" b="1" dirty="0" smtClean="0"/>
              <a:t> 20 век. </a:t>
            </a:r>
            <a:r>
              <a:rPr lang="ru-RU" b="1" dirty="0" err="1" smtClean="0"/>
              <a:t>Признат</a:t>
            </a:r>
            <a:r>
              <a:rPr lang="ru-RU" b="1" dirty="0" smtClean="0"/>
              <a:t> е </a:t>
            </a:r>
            <a:r>
              <a:rPr lang="ru-RU" b="1" dirty="0" err="1" smtClean="0"/>
              <a:t>още</a:t>
            </a:r>
            <a:r>
              <a:rPr lang="ru-RU" b="1" dirty="0" smtClean="0"/>
              <a:t> и за топ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и е </a:t>
            </a:r>
            <a:r>
              <a:rPr lang="ru-RU" b="1" dirty="0" err="1" smtClean="0"/>
              <a:t>участвал</a:t>
            </a:r>
            <a:r>
              <a:rPr lang="ru-RU" b="1" dirty="0" smtClean="0"/>
              <a:t> в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</a:t>
            </a:r>
            <a:r>
              <a:rPr lang="ru-RU" b="1" dirty="0" err="1" smtClean="0"/>
              <a:t>доста</a:t>
            </a:r>
            <a:r>
              <a:rPr lang="ru-RU" b="1" dirty="0" smtClean="0"/>
              <a:t> </a:t>
            </a:r>
            <a:r>
              <a:rPr lang="ru-RU" b="1" dirty="0" err="1" smtClean="0"/>
              <a:t>известни</a:t>
            </a:r>
            <a:r>
              <a:rPr lang="ru-RU" b="1" dirty="0" smtClean="0"/>
              <a:t> по </a:t>
            </a:r>
            <a:r>
              <a:rPr lang="ru-RU" b="1" dirty="0" err="1" smtClean="0"/>
              <a:t>онова</a:t>
            </a:r>
            <a:r>
              <a:rPr lang="ru-RU" b="1" dirty="0" smtClean="0"/>
              <a:t> </a:t>
            </a:r>
            <a:r>
              <a:rPr lang="ru-RU" b="1" dirty="0" err="1" smtClean="0"/>
              <a:t>време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и </a:t>
            </a:r>
            <a:r>
              <a:rPr lang="ru-RU" b="1" dirty="0" err="1" smtClean="0"/>
              <a:t>ги</a:t>
            </a:r>
            <a:r>
              <a:rPr lang="ru-RU" b="1" dirty="0" smtClean="0"/>
              <a:t> е </a:t>
            </a:r>
            <a:r>
              <a:rPr lang="ru-RU" b="1" dirty="0" err="1" smtClean="0"/>
              <a:t>спечелил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На 5 год.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той се </a:t>
            </a:r>
            <a:r>
              <a:rPr lang="ru-RU" b="1" dirty="0" err="1" smtClean="0"/>
              <a:t>пенсионира</a:t>
            </a:r>
            <a:r>
              <a:rPr lang="ru-RU" b="1" dirty="0" smtClean="0"/>
              <a:t> и </a:t>
            </a:r>
            <a:r>
              <a:rPr lang="ru-RU" b="1" dirty="0" err="1" smtClean="0"/>
              <a:t>са</a:t>
            </a:r>
            <a:r>
              <a:rPr lang="ru-RU" b="1" dirty="0" smtClean="0"/>
              <a:t> го </a:t>
            </a:r>
            <a:r>
              <a:rPr lang="ru-RU" b="1" dirty="0" err="1" smtClean="0"/>
              <a:t>използвали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. </a:t>
            </a:r>
            <a:r>
              <a:rPr lang="ru-RU" b="1" dirty="0" err="1" smtClean="0"/>
              <a:t>Дискавъри</a:t>
            </a:r>
            <a:r>
              <a:rPr lang="ru-RU" b="1" dirty="0" smtClean="0"/>
              <a:t> се </a:t>
            </a:r>
            <a:r>
              <a:rPr lang="ru-RU" b="1" dirty="0" err="1" smtClean="0"/>
              <a:t>слави</a:t>
            </a:r>
            <a:r>
              <a:rPr lang="ru-RU" b="1" dirty="0" smtClean="0"/>
              <a:t> </a:t>
            </a:r>
            <a:r>
              <a:rPr lang="ru-RU" b="1" dirty="0" err="1" smtClean="0"/>
              <a:t>още</a:t>
            </a:r>
            <a:r>
              <a:rPr lang="ru-RU" b="1" dirty="0" smtClean="0"/>
              <a:t> и с </a:t>
            </a:r>
            <a:r>
              <a:rPr lang="ru-RU" b="1" dirty="0" err="1" smtClean="0"/>
              <a:t>дъщерите</a:t>
            </a:r>
            <a:r>
              <a:rPr lang="ru-RU" b="1" dirty="0" smtClean="0"/>
              <a:t> си.</a:t>
            </a:r>
            <a:endParaRPr lang="bg-BG" b="1" dirty="0"/>
          </a:p>
        </p:txBody>
      </p:sp>
      <p:pic>
        <p:nvPicPr>
          <p:cNvPr id="82946" name="Picture 2" descr="http://www.sporthorse-data.com/horse/56064/834/Horse_Discovery-_2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664" y="1916832"/>
            <a:ext cx="5228144" cy="3888432"/>
          </a:xfrm>
          <a:prstGeom prst="rect">
            <a:avLst/>
          </a:prstGeom>
          <a:noFill/>
        </p:spPr>
      </p:pic>
      <p:pic>
        <p:nvPicPr>
          <p:cNvPr id="33794" name="Picture 2" descr="Discovery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Сър </a:t>
            </a:r>
            <a:r>
              <a:rPr lang="bg-BG" b="1" i="1" dirty="0" err="1" smtClean="0"/>
              <a:t>Бартън</a:t>
            </a:r>
            <a:r>
              <a:rPr lang="bg-BG" b="1" i="1" dirty="0" smtClean="0"/>
              <a:t> ( </a:t>
            </a:r>
            <a:r>
              <a:rPr lang="en-US" b="1" i="1" dirty="0" smtClean="0"/>
              <a:t>Sir Barton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214282" y="1785926"/>
            <a:ext cx="3786214" cy="440056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Роден на 26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1916 г. , </a:t>
            </a:r>
            <a:r>
              <a:rPr lang="ru-RU" b="1" i="1" dirty="0" err="1" smtClean="0"/>
              <a:t>умрял</a:t>
            </a:r>
            <a:r>
              <a:rPr lang="ru-RU" b="1" i="1" dirty="0" smtClean="0"/>
              <a:t> от колики на 30 </a:t>
            </a:r>
            <a:r>
              <a:rPr lang="ru-RU" b="1" i="1" dirty="0" err="1" smtClean="0"/>
              <a:t>октомври</a:t>
            </a:r>
            <a:r>
              <a:rPr lang="ru-RU" b="1" i="1" dirty="0" smtClean="0"/>
              <a:t>, 1937 г. и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цялата</a:t>
            </a:r>
            <a:r>
              <a:rPr lang="ru-RU" b="1" i="1" dirty="0" smtClean="0"/>
              <a:t> си </a:t>
            </a:r>
            <a:r>
              <a:rPr lang="ru-RU" b="1" i="1" dirty="0" err="1" smtClean="0"/>
              <a:t>кариера</a:t>
            </a:r>
            <a:r>
              <a:rPr lang="ru-RU" b="1" i="1" dirty="0" smtClean="0"/>
              <a:t> е страдал от </a:t>
            </a:r>
            <a:r>
              <a:rPr lang="ru-RU" b="1" i="1" dirty="0" err="1" smtClean="0"/>
              <a:t>проблемни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копита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Сър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Бартън</a:t>
            </a:r>
            <a:r>
              <a:rPr lang="ru-RU" b="1" i="1" dirty="0" smtClean="0"/>
              <a:t> е бил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1919 г. </a:t>
            </a:r>
            <a:r>
              <a:rPr lang="ru-RU" b="1" i="1" dirty="0" err="1" smtClean="0"/>
              <a:t>станал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първият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Американската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</a:t>
            </a:r>
            <a:r>
              <a:rPr lang="ru-RU" b="1" i="1" dirty="0" smtClean="0"/>
              <a:t>  Купа, </a:t>
            </a:r>
            <a:r>
              <a:rPr lang="ru-RU" b="1" i="1" dirty="0" err="1" smtClean="0"/>
              <a:t>завършил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първи</a:t>
            </a:r>
            <a:r>
              <a:rPr lang="ru-RU" b="1" i="1" dirty="0" smtClean="0"/>
              <a:t> и на трите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чест</a:t>
            </a:r>
            <a:r>
              <a:rPr lang="ru-RU" b="1" i="1" dirty="0" smtClean="0"/>
              <a:t> е построен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3" name="Picture 1" descr="Triple Crown winner Sir Bar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428596" y="100010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bg-BG" b="1" i="1" dirty="0" smtClean="0"/>
              <a:t>1919 г.</a:t>
            </a:r>
            <a:endParaRPr lang="bg-BG" b="1" i="1" dirty="0"/>
          </a:p>
        </p:txBody>
      </p:sp>
      <p:pic>
        <p:nvPicPr>
          <p:cNvPr id="35842" name="Picture 2" descr="https://upload.wikimedia.org/wikipedia/commons/9/90/SirBarton-Johnny_Loftus-1919Preak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4643470" cy="423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i="1" dirty="0" smtClean="0"/>
              <a:t>Си </a:t>
            </a:r>
            <a:r>
              <a:rPr lang="bg-BG" b="1" i="1" dirty="0" err="1" smtClean="0"/>
              <a:t>Бискит</a:t>
            </a:r>
            <a:r>
              <a:rPr lang="en-US" b="1" i="1" dirty="0" smtClean="0"/>
              <a:t> ( </a:t>
            </a:r>
            <a:r>
              <a:rPr lang="en-US" b="1" i="1" dirty="0" err="1" smtClean="0"/>
              <a:t>Seabiscuit</a:t>
            </a:r>
            <a:r>
              <a:rPr lang="en-US" b="1" i="1" dirty="0" smtClean="0"/>
              <a:t>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142984"/>
            <a:ext cx="3643306" cy="5715016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Роден е на 23-ти Май, 1933 г. и </a:t>
            </a:r>
            <a:r>
              <a:rPr lang="ru-RU" sz="1400" b="1" i="1" dirty="0" err="1" smtClean="0"/>
              <a:t>умира</a:t>
            </a:r>
            <a:r>
              <a:rPr lang="ru-RU" sz="1400" b="1" i="1" dirty="0" smtClean="0"/>
              <a:t> на  17 Май, 1947 г. Си </a:t>
            </a:r>
            <a:r>
              <a:rPr lang="ru-RU" sz="1400" b="1" i="1" dirty="0" err="1" smtClean="0"/>
              <a:t>Бискит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имаше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нещастен</a:t>
            </a:r>
            <a:r>
              <a:rPr lang="ru-RU" sz="1400" b="1" i="1" dirty="0" smtClean="0"/>
              <a:t> старт на </a:t>
            </a:r>
            <a:r>
              <a:rPr lang="ru-RU" sz="1400" b="1" i="1" dirty="0" err="1" smtClean="0"/>
              <a:t>състезателна</a:t>
            </a:r>
            <a:r>
              <a:rPr lang="ru-RU" sz="1400" b="1" i="1" dirty="0" smtClean="0"/>
              <a:t> си </a:t>
            </a:r>
            <a:r>
              <a:rPr lang="ru-RU" sz="1400" b="1" i="1" dirty="0" err="1" smtClean="0"/>
              <a:t>кариера</a:t>
            </a:r>
            <a:r>
              <a:rPr lang="ru-RU" sz="1400" b="1" i="1" dirty="0" smtClean="0"/>
              <a:t>, понеже </a:t>
            </a:r>
            <a:r>
              <a:rPr lang="ru-RU" sz="1400" b="1" i="1" dirty="0" err="1" smtClean="0"/>
              <a:t>първият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му</a:t>
            </a:r>
            <a:r>
              <a:rPr lang="ru-RU" sz="1400" b="1" i="1" dirty="0" smtClean="0"/>
              <a:t> собственник решил , </a:t>
            </a:r>
            <a:r>
              <a:rPr lang="ru-RU" sz="1400" b="1" i="1" dirty="0" err="1" smtClean="0"/>
              <a:t>че</a:t>
            </a:r>
            <a:r>
              <a:rPr lang="ru-RU" sz="1400" b="1" i="1" dirty="0" smtClean="0"/>
              <a:t> той е </a:t>
            </a:r>
            <a:r>
              <a:rPr lang="ru-RU" sz="1400" b="1" i="1" dirty="0" err="1" smtClean="0"/>
              <a:t>безнадежден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случей</a:t>
            </a:r>
            <a:r>
              <a:rPr lang="ru-RU" sz="1400" b="1" i="1" dirty="0" smtClean="0"/>
              <a:t>, понеже </a:t>
            </a:r>
            <a:r>
              <a:rPr lang="ru-RU" sz="1400" b="1" i="1" dirty="0" err="1" smtClean="0"/>
              <a:t>обичал</a:t>
            </a:r>
            <a:r>
              <a:rPr lang="ru-RU" sz="1400" b="1" i="1" dirty="0" smtClean="0"/>
              <a:t> да </a:t>
            </a:r>
            <a:r>
              <a:rPr lang="ru-RU" sz="1400" b="1" i="1" dirty="0" err="1" smtClean="0"/>
              <a:t>похапва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повече</a:t>
            </a:r>
            <a:r>
              <a:rPr lang="ru-RU" sz="1400" b="1" i="1" dirty="0" smtClean="0"/>
              <a:t> и да си </a:t>
            </a:r>
            <a:r>
              <a:rPr lang="ru-RU" sz="1400" b="1" i="1" dirty="0" err="1" smtClean="0"/>
              <a:t>поспива</a:t>
            </a:r>
            <a:r>
              <a:rPr lang="ru-RU" sz="1400" b="1" i="1" dirty="0" smtClean="0"/>
              <a:t> и решил да го научи да губи за да </a:t>
            </a:r>
            <a:r>
              <a:rPr lang="ru-RU" sz="1400" b="1" i="1" dirty="0" err="1" smtClean="0"/>
              <a:t>повдига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самочувствието</a:t>
            </a:r>
            <a:r>
              <a:rPr lang="ru-RU" sz="1400" b="1" i="1" dirty="0" smtClean="0"/>
              <a:t> на </a:t>
            </a:r>
            <a:r>
              <a:rPr lang="ru-RU" sz="1400" b="1" i="1" dirty="0" err="1" smtClean="0"/>
              <a:t>другите</a:t>
            </a:r>
            <a:r>
              <a:rPr lang="ru-RU" sz="1400" b="1" i="1" dirty="0" smtClean="0"/>
              <a:t> коне и скоро той </a:t>
            </a:r>
            <a:r>
              <a:rPr lang="ru-RU" sz="1400" b="1" i="1" dirty="0" err="1" smtClean="0"/>
              <a:t>станал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сърдит</a:t>
            </a:r>
            <a:r>
              <a:rPr lang="ru-RU" sz="1400" b="1" i="1" dirty="0" smtClean="0"/>
              <a:t> и огорчен, </a:t>
            </a:r>
            <a:r>
              <a:rPr lang="ru-RU" sz="1400" b="1" i="1" dirty="0" err="1" smtClean="0"/>
              <a:t>като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баща</a:t>
            </a:r>
            <a:r>
              <a:rPr lang="ru-RU" sz="1400" b="1" i="1" dirty="0" smtClean="0"/>
              <a:t> си </a:t>
            </a:r>
            <a:r>
              <a:rPr lang="ru-RU" sz="1400" b="1" i="1" dirty="0" err="1" smtClean="0"/>
              <a:t>Хард</a:t>
            </a:r>
            <a:r>
              <a:rPr lang="ru-RU" sz="1400" b="1" i="1" dirty="0" smtClean="0"/>
              <a:t> Так, </a:t>
            </a:r>
            <a:r>
              <a:rPr lang="ru-RU" sz="1400" b="1" i="1" dirty="0" err="1" smtClean="0"/>
              <a:t>чиито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баща</a:t>
            </a:r>
            <a:r>
              <a:rPr lang="ru-RU" sz="1400" b="1" i="1" dirty="0" smtClean="0"/>
              <a:t> е Мен О</a:t>
            </a:r>
            <a:r>
              <a:rPr lang="en-US" sz="1400" b="1" i="1" dirty="0" smtClean="0"/>
              <a:t>`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Уар</a:t>
            </a:r>
            <a:r>
              <a:rPr lang="ru-RU" sz="1400" b="1" i="1" dirty="0" smtClean="0"/>
              <a:t> и го продал за </a:t>
            </a:r>
            <a:r>
              <a:rPr lang="ru-RU" sz="1400" b="1" i="1" dirty="0" err="1" smtClean="0"/>
              <a:t>нищожна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цена,но</a:t>
            </a:r>
            <a:r>
              <a:rPr lang="ru-RU" sz="1400" b="1" i="1" dirty="0" smtClean="0"/>
              <a:t> после той  </a:t>
            </a:r>
            <a:r>
              <a:rPr lang="ru-RU" sz="1400" b="1" i="1" dirty="0" err="1" smtClean="0"/>
              <a:t>станл</a:t>
            </a:r>
            <a:r>
              <a:rPr lang="ru-RU" sz="1400" b="1" i="1" dirty="0" smtClean="0"/>
              <a:t> велик </a:t>
            </a:r>
            <a:r>
              <a:rPr lang="ru-RU" sz="1400" b="1" i="1" dirty="0" err="1" smtClean="0"/>
              <a:t>шампион</a:t>
            </a:r>
            <a:r>
              <a:rPr lang="ru-RU" sz="1400" b="1" i="1" dirty="0" smtClean="0"/>
              <a:t> и символ на надежда за много </a:t>
            </a:r>
            <a:r>
              <a:rPr lang="ru-RU" sz="1400" b="1" i="1" dirty="0" err="1" smtClean="0"/>
              <a:t>американци</a:t>
            </a:r>
            <a:r>
              <a:rPr lang="ru-RU" sz="1400" b="1" i="1" dirty="0" smtClean="0"/>
              <a:t>. </a:t>
            </a:r>
          </a:p>
          <a:p>
            <a:r>
              <a:rPr lang="ru-RU" sz="1400" b="1" i="1" dirty="0" err="1" smtClean="0"/>
              <a:t>Печелил</a:t>
            </a:r>
            <a:r>
              <a:rPr lang="ru-RU" sz="1400" b="1" i="1" dirty="0" smtClean="0"/>
              <a:t> е много </a:t>
            </a:r>
            <a:r>
              <a:rPr lang="ru-RU" sz="1400" b="1" i="1" dirty="0" err="1" smtClean="0"/>
              <a:t>състезания</a:t>
            </a:r>
            <a:r>
              <a:rPr lang="ru-RU" sz="1400" b="1" i="1" dirty="0" smtClean="0"/>
              <a:t>, но </a:t>
            </a:r>
            <a:r>
              <a:rPr lang="ru-RU" sz="1400" b="1" i="1" dirty="0" err="1" smtClean="0"/>
              <a:t>най-известен</a:t>
            </a:r>
            <a:r>
              <a:rPr lang="ru-RU" sz="1400" b="1" i="1" dirty="0" smtClean="0"/>
              <a:t> е с </a:t>
            </a:r>
            <a:r>
              <a:rPr lang="ru-RU" sz="1400" b="1" i="1" dirty="0" err="1" smtClean="0"/>
              <a:t>това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че</a:t>
            </a:r>
            <a:r>
              <a:rPr lang="ru-RU" sz="1400" b="1" i="1" dirty="0" smtClean="0"/>
              <a:t> победи един от </a:t>
            </a:r>
            <a:r>
              <a:rPr lang="ru-RU" sz="1400" b="1" i="1" dirty="0" err="1" smtClean="0"/>
              <a:t>шампионите</a:t>
            </a:r>
            <a:r>
              <a:rPr lang="ru-RU" sz="1400" b="1" i="1" dirty="0" smtClean="0"/>
              <a:t> на </a:t>
            </a:r>
            <a:r>
              <a:rPr lang="ru-RU" sz="1400" b="1" i="1" dirty="0" err="1" smtClean="0"/>
              <a:t>Тройната</a:t>
            </a:r>
            <a:r>
              <a:rPr lang="ru-RU" sz="1400" b="1" i="1" dirty="0" smtClean="0"/>
              <a:t> Купа в </a:t>
            </a:r>
            <a:r>
              <a:rPr lang="ru-RU" sz="1400" b="1" i="1" dirty="0" err="1" smtClean="0"/>
              <a:t>мач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надпревара</a:t>
            </a:r>
            <a:r>
              <a:rPr lang="ru-RU" sz="1400" b="1" i="1" dirty="0" smtClean="0"/>
              <a:t> – </a:t>
            </a:r>
            <a:r>
              <a:rPr lang="ru-RU" sz="1400" b="1" i="1" dirty="0" err="1" smtClean="0"/>
              <a:t>Уор</a:t>
            </a:r>
            <a:r>
              <a:rPr lang="ru-RU" sz="1400" b="1" i="1" dirty="0" smtClean="0"/>
              <a:t> Адмирал.</a:t>
            </a:r>
          </a:p>
          <a:p>
            <a:r>
              <a:rPr lang="ru-RU" sz="1400" b="1" i="1" dirty="0" smtClean="0"/>
              <a:t>Си </a:t>
            </a:r>
            <a:r>
              <a:rPr lang="ru-RU" sz="1400" b="1" i="1" dirty="0" err="1" smtClean="0"/>
              <a:t>Бискит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претърпява</a:t>
            </a:r>
            <a:r>
              <a:rPr lang="ru-RU" sz="1400" b="1" i="1" dirty="0" smtClean="0"/>
              <a:t> контузия на </a:t>
            </a:r>
            <a:r>
              <a:rPr lang="ru-RU" sz="1400" b="1" i="1" dirty="0" err="1" smtClean="0"/>
              <a:t>едно</a:t>
            </a:r>
            <a:r>
              <a:rPr lang="ru-RU" sz="1400" b="1" i="1" dirty="0" smtClean="0"/>
              <a:t> от </a:t>
            </a:r>
            <a:r>
              <a:rPr lang="ru-RU" sz="1400" b="1" i="1" dirty="0" err="1" smtClean="0"/>
              <a:t>следващите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състезания</a:t>
            </a:r>
            <a:r>
              <a:rPr lang="ru-RU" sz="1400" b="1" i="1" dirty="0" smtClean="0"/>
              <a:t>, но се </a:t>
            </a:r>
            <a:r>
              <a:rPr lang="ru-RU" sz="1400" b="1" i="1" dirty="0" err="1" smtClean="0"/>
              <a:t>възтановява</a:t>
            </a:r>
            <a:r>
              <a:rPr lang="ru-RU" sz="1400" b="1" i="1" dirty="0" smtClean="0"/>
              <a:t> успешно и </a:t>
            </a:r>
            <a:r>
              <a:rPr lang="ru-RU" sz="1400" b="1" i="1" dirty="0" err="1" smtClean="0"/>
              <a:t>отново</a:t>
            </a:r>
            <a:r>
              <a:rPr lang="ru-RU" sz="1400" b="1" i="1" dirty="0" smtClean="0"/>
              <a:t> се </a:t>
            </a:r>
            <a:r>
              <a:rPr lang="ru-RU" sz="1400" b="1" i="1" dirty="0" err="1" smtClean="0"/>
              <a:t>завръща</a:t>
            </a:r>
            <a:r>
              <a:rPr lang="ru-RU" sz="1400" b="1" i="1" dirty="0" smtClean="0"/>
              <a:t> на </a:t>
            </a:r>
            <a:r>
              <a:rPr lang="ru-RU" sz="1400" b="1" i="1" dirty="0" err="1" smtClean="0"/>
              <a:t>пистата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докато</a:t>
            </a:r>
            <a:r>
              <a:rPr lang="ru-RU" sz="1400" b="1" i="1" dirty="0" smtClean="0"/>
              <a:t>, не се </a:t>
            </a:r>
            <a:r>
              <a:rPr lang="ru-RU" sz="1400" b="1" i="1" dirty="0" err="1" smtClean="0"/>
              <a:t>пенсионира</a:t>
            </a:r>
            <a:r>
              <a:rPr lang="ru-RU" sz="1400" b="1" i="1" dirty="0" smtClean="0"/>
              <a:t>. В </a:t>
            </a:r>
            <a:r>
              <a:rPr lang="ru-RU" sz="1400" b="1" i="1" dirty="0" err="1" smtClean="0"/>
              <a:t>негова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памет</a:t>
            </a:r>
            <a:r>
              <a:rPr lang="ru-RU" sz="1400" b="1" i="1" dirty="0" smtClean="0"/>
              <a:t> е </a:t>
            </a:r>
            <a:r>
              <a:rPr lang="ru-RU" sz="1400" b="1" i="1" dirty="0" err="1" smtClean="0"/>
              <a:t>издигнат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паметник</a:t>
            </a:r>
            <a:r>
              <a:rPr lang="ru-RU" sz="1400" b="1" i="1" dirty="0" smtClean="0"/>
              <a:t>.</a:t>
            </a:r>
            <a:endParaRPr lang="bg-BG" sz="1400" b="1" i="1" dirty="0"/>
          </a:p>
        </p:txBody>
      </p:sp>
      <p:pic>
        <p:nvPicPr>
          <p:cNvPr id="7170" name="Picture 2" descr="Seabiscuit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85818" cy="785818"/>
          </a:xfrm>
          <a:prstGeom prst="rect">
            <a:avLst/>
          </a:prstGeom>
          <a:noFill/>
        </p:spPr>
      </p:pic>
      <p:pic>
        <p:nvPicPr>
          <p:cNvPr id="22530" name="Picture 2" descr="http://www.secondrunning.com/Seabiscuit-O-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85926"/>
            <a:ext cx="5272174" cy="4210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Девил</a:t>
            </a:r>
            <a:r>
              <a:rPr lang="bg-BG" b="1" dirty="0" smtClean="0"/>
              <a:t> </a:t>
            </a:r>
            <a:r>
              <a:rPr lang="bg-BG" b="1" dirty="0" err="1" smtClean="0"/>
              <a:t>Дайвър</a:t>
            </a:r>
            <a:r>
              <a:rPr lang="bg-BG" b="1" dirty="0" smtClean="0"/>
              <a:t> (</a:t>
            </a:r>
            <a:r>
              <a:rPr lang="en-US" b="1" dirty="0" smtClean="0"/>
              <a:t>Devil Diver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851920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през 1939 г. и умира през 1961 г. Два пъти е избиран за кон на годината, признат е в Залата на Славата и се нарежда в топ класацията на 55 място на 20 век. На Кентъки Дербито завършва 6-ти. </a:t>
            </a:r>
            <a:r>
              <a:rPr lang="bg-BG" b="1" dirty="0" err="1" smtClean="0"/>
              <a:t>Девил</a:t>
            </a:r>
            <a:r>
              <a:rPr lang="bg-BG" b="1" dirty="0" smtClean="0"/>
              <a:t> </a:t>
            </a:r>
            <a:r>
              <a:rPr lang="bg-BG" b="1" dirty="0" err="1" smtClean="0"/>
              <a:t>Драйвър</a:t>
            </a:r>
            <a:r>
              <a:rPr lang="bg-BG" b="1" dirty="0" smtClean="0"/>
              <a:t> </a:t>
            </a:r>
            <a:r>
              <a:rPr lang="ru-RU" b="1" dirty="0" err="1" smtClean="0"/>
              <a:t>държи</a:t>
            </a:r>
            <a:r>
              <a:rPr lang="ru-RU" b="1" dirty="0" smtClean="0"/>
              <a:t> рекорд, </a:t>
            </a:r>
            <a:r>
              <a:rPr lang="ru-RU" b="1" dirty="0" err="1" smtClean="0"/>
              <a:t>който</a:t>
            </a:r>
            <a:r>
              <a:rPr lang="ru-RU" b="1" dirty="0" smtClean="0"/>
              <a:t> и </a:t>
            </a:r>
            <a:r>
              <a:rPr lang="ru-RU" b="1" dirty="0" err="1" smtClean="0"/>
              <a:t>досега</a:t>
            </a:r>
            <a:r>
              <a:rPr lang="ru-RU" b="1" dirty="0" smtClean="0"/>
              <a:t> не е бил </a:t>
            </a:r>
            <a:r>
              <a:rPr lang="ru-RU" b="1" dirty="0" err="1" smtClean="0"/>
              <a:t>счупен</a:t>
            </a:r>
            <a:r>
              <a:rPr lang="ru-RU" b="1" dirty="0" smtClean="0"/>
              <a:t>.  </a:t>
            </a:r>
            <a:r>
              <a:rPr lang="ru-RU" b="1" dirty="0" err="1" smtClean="0"/>
              <a:t>Печели</a:t>
            </a:r>
            <a:r>
              <a:rPr lang="ru-RU" b="1" dirty="0" smtClean="0"/>
              <a:t> три </a:t>
            </a:r>
            <a:r>
              <a:rPr lang="ru-RU" b="1" dirty="0" err="1" smtClean="0"/>
              <a:t>поредни</a:t>
            </a:r>
            <a:r>
              <a:rPr lang="ru-RU" b="1" dirty="0" smtClean="0"/>
              <a:t> </a:t>
            </a:r>
            <a:r>
              <a:rPr lang="ru-RU" b="1" dirty="0" err="1" smtClean="0"/>
              <a:t>години</a:t>
            </a:r>
            <a:r>
              <a:rPr lang="ru-RU" b="1" dirty="0" smtClean="0"/>
              <a:t> </a:t>
            </a:r>
            <a:r>
              <a:rPr lang="ru-RU" b="1" dirty="0" err="1" smtClean="0"/>
              <a:t>едно</a:t>
            </a:r>
            <a:r>
              <a:rPr lang="ru-RU" b="1" dirty="0" smtClean="0"/>
              <a:t> много известно Гранд </a:t>
            </a:r>
            <a:r>
              <a:rPr lang="ru-RU" b="1" dirty="0" err="1" smtClean="0"/>
              <a:t>състезание</a:t>
            </a:r>
            <a:r>
              <a:rPr lang="ru-RU" b="1" dirty="0" smtClean="0"/>
              <a:t> и </a:t>
            </a:r>
            <a:r>
              <a:rPr lang="ru-RU" b="1" dirty="0" err="1" smtClean="0"/>
              <a:t>всички</a:t>
            </a:r>
            <a:r>
              <a:rPr lang="ru-RU" b="1" dirty="0" smtClean="0"/>
              <a:t> </a:t>
            </a:r>
            <a:r>
              <a:rPr lang="ru-RU" b="1" dirty="0" err="1" smtClean="0"/>
              <a:t>залози</a:t>
            </a:r>
            <a:r>
              <a:rPr lang="ru-RU" b="1" dirty="0" smtClean="0"/>
              <a:t> </a:t>
            </a:r>
            <a:r>
              <a:rPr lang="ru-RU" b="1" dirty="0" err="1" smtClean="0"/>
              <a:t>през</a:t>
            </a:r>
            <a:r>
              <a:rPr lang="ru-RU" b="1" dirty="0" smtClean="0"/>
              <a:t> 1943, 1944 и </a:t>
            </a:r>
            <a:r>
              <a:rPr lang="ru-RU" b="1" dirty="0" err="1" smtClean="0"/>
              <a:t>през</a:t>
            </a:r>
            <a:r>
              <a:rPr lang="ru-RU" b="1" dirty="0" smtClean="0"/>
              <a:t> 1945 година. На </a:t>
            </a:r>
            <a:r>
              <a:rPr lang="ru-RU" b="1" dirty="0" err="1" smtClean="0"/>
              <a:t>едно</a:t>
            </a:r>
            <a:r>
              <a:rPr lang="ru-RU" b="1" dirty="0" smtClean="0"/>
              <a:t> от </a:t>
            </a:r>
            <a:r>
              <a:rPr lang="ru-RU" b="1" dirty="0" err="1" smtClean="0"/>
              <a:t>тях</a:t>
            </a:r>
            <a:r>
              <a:rPr lang="ru-RU" b="1" dirty="0" smtClean="0"/>
              <a:t> е </a:t>
            </a:r>
            <a:r>
              <a:rPr lang="ru-RU" b="1" dirty="0" err="1" smtClean="0"/>
              <a:t>носел</a:t>
            </a:r>
            <a:r>
              <a:rPr lang="ru-RU" b="1" dirty="0" smtClean="0"/>
              <a:t> товар на </a:t>
            </a:r>
            <a:r>
              <a:rPr lang="ru-RU" b="1" dirty="0" err="1" smtClean="0"/>
              <a:t>гърбът</a:t>
            </a:r>
            <a:r>
              <a:rPr lang="ru-RU" b="1" dirty="0" smtClean="0"/>
              <a:t> си 134 кг.</a:t>
            </a:r>
          </a:p>
          <a:p>
            <a:r>
              <a:rPr lang="ru-RU" b="1" dirty="0" err="1" smtClean="0"/>
              <a:t>По-късно</a:t>
            </a:r>
            <a:r>
              <a:rPr lang="ru-RU" b="1" dirty="0" smtClean="0"/>
              <a:t>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и става </a:t>
            </a:r>
            <a:r>
              <a:rPr lang="ru-RU" b="1" dirty="0" err="1" smtClean="0"/>
              <a:t>баща</a:t>
            </a:r>
            <a:r>
              <a:rPr lang="ru-RU" b="1" dirty="0" smtClean="0"/>
              <a:t> на 18 </a:t>
            </a:r>
            <a:r>
              <a:rPr lang="ru-RU" b="1" dirty="0" err="1" smtClean="0"/>
              <a:t>стейкс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шампиони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81922" name="Picture 2" descr="http://www.aikenracinghalloffame.com/Devil_Diver_-_press_photo_4-15-1942__Large_Web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5015423" cy="3816424"/>
          </a:xfrm>
          <a:prstGeom prst="rect">
            <a:avLst/>
          </a:prstGeom>
          <a:noFill/>
        </p:spPr>
      </p:pic>
      <p:pic>
        <p:nvPicPr>
          <p:cNvPr id="32770" name="Picture 2" descr="Devil Dive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bg-BG" b="1" dirty="0" smtClean="0"/>
              <a:t>Том </a:t>
            </a:r>
            <a:r>
              <a:rPr lang="bg-BG" b="1" dirty="0" err="1" smtClean="0"/>
              <a:t>Фуул</a:t>
            </a:r>
            <a:r>
              <a:rPr lang="bg-BG" b="1" dirty="0" smtClean="0"/>
              <a:t> (</a:t>
            </a:r>
            <a:r>
              <a:rPr lang="en-US" b="1" dirty="0" smtClean="0"/>
              <a:t>T</a:t>
            </a:r>
            <a:r>
              <a:rPr lang="bg-BG" b="1" dirty="0" smtClean="0"/>
              <a:t>о</a:t>
            </a:r>
            <a:r>
              <a:rPr lang="en-US" b="1" dirty="0" smtClean="0"/>
              <a:t>m Fool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3851920" cy="558924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31-ви март 1949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20 август 1976 г. </a:t>
            </a:r>
            <a:r>
              <a:rPr lang="ru-RU" b="1" dirty="0" err="1" smtClean="0"/>
              <a:t>Носител</a:t>
            </a:r>
            <a:r>
              <a:rPr lang="ru-RU" b="1" dirty="0" smtClean="0"/>
              <a:t> е на наградите за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и е </a:t>
            </a:r>
            <a:r>
              <a:rPr lang="ru-RU" b="1" dirty="0" err="1" smtClean="0"/>
              <a:t>въведен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 </a:t>
            </a:r>
            <a:r>
              <a:rPr lang="ru-RU" b="1" dirty="0" err="1" smtClean="0"/>
              <a:t>Баща</a:t>
            </a:r>
            <a:r>
              <a:rPr lang="ru-RU" b="1" dirty="0" smtClean="0"/>
              <a:t> е на </a:t>
            </a:r>
            <a:r>
              <a:rPr lang="ru-RU" b="1" dirty="0" err="1" smtClean="0"/>
              <a:t>известният</a:t>
            </a:r>
            <a:r>
              <a:rPr lang="ru-RU" b="1" dirty="0" smtClean="0"/>
              <a:t>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</a:t>
            </a:r>
            <a:r>
              <a:rPr lang="ru-RU" b="1" dirty="0" err="1" smtClean="0"/>
              <a:t>Бъкпасър</a:t>
            </a:r>
            <a:r>
              <a:rPr lang="ru-RU" b="1" dirty="0" smtClean="0"/>
              <a:t> и на </a:t>
            </a:r>
            <a:r>
              <a:rPr lang="ru-RU" b="1" dirty="0" err="1" smtClean="0"/>
              <a:t>още</a:t>
            </a:r>
            <a:r>
              <a:rPr lang="ru-RU" b="1" dirty="0" smtClean="0"/>
              <a:t>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</a:t>
            </a:r>
            <a:r>
              <a:rPr lang="ru-RU" b="1" dirty="0" err="1" smtClean="0"/>
              <a:t>други</a:t>
            </a:r>
            <a:r>
              <a:rPr lang="ru-RU" b="1" dirty="0" smtClean="0"/>
              <a:t>. Той е известен с </a:t>
            </a:r>
            <a:r>
              <a:rPr lang="ru-RU" b="1" dirty="0" err="1" smtClean="0"/>
              <a:t>това</a:t>
            </a:r>
            <a:r>
              <a:rPr lang="ru-RU" b="1" dirty="0" smtClean="0"/>
              <a:t> </a:t>
            </a:r>
            <a:r>
              <a:rPr lang="ru-RU" b="1" dirty="0" err="1" smtClean="0"/>
              <a:t>че</a:t>
            </a:r>
            <a:r>
              <a:rPr lang="ru-RU" b="1" dirty="0" smtClean="0"/>
              <a:t> </a:t>
            </a:r>
            <a:r>
              <a:rPr lang="ru-RU" b="1" dirty="0" err="1" smtClean="0"/>
              <a:t>има</a:t>
            </a:r>
            <a:r>
              <a:rPr lang="ru-RU" b="1" dirty="0" smtClean="0"/>
              <a:t> 30 старта 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от </a:t>
            </a:r>
            <a:r>
              <a:rPr lang="ru-RU" b="1" dirty="0" err="1" smtClean="0"/>
              <a:t>които</a:t>
            </a:r>
            <a:r>
              <a:rPr lang="ru-RU" b="1" dirty="0" smtClean="0"/>
              <a:t> 21 победи, от </a:t>
            </a:r>
            <a:r>
              <a:rPr lang="ru-RU" b="1" dirty="0" err="1" smtClean="0"/>
              <a:t>които</a:t>
            </a:r>
            <a:r>
              <a:rPr lang="ru-RU" b="1" dirty="0" smtClean="0"/>
              <a:t> само </a:t>
            </a:r>
            <a:r>
              <a:rPr lang="ru-RU" b="1" dirty="0" err="1" smtClean="0"/>
              <a:t>най-престижните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,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рекорда и награда от 1,7 </a:t>
            </a:r>
            <a:r>
              <a:rPr lang="ru-RU" b="1" dirty="0" err="1" smtClean="0"/>
              <a:t>милиона</a:t>
            </a:r>
            <a:r>
              <a:rPr lang="ru-RU" b="1" dirty="0" smtClean="0"/>
              <a:t>. </a:t>
            </a:r>
            <a:r>
              <a:rPr lang="ru-RU" b="1" dirty="0" err="1" smtClean="0"/>
              <a:t>Преди</a:t>
            </a:r>
            <a:r>
              <a:rPr lang="ru-RU" b="1" dirty="0" smtClean="0"/>
              <a:t> </a:t>
            </a:r>
            <a:r>
              <a:rPr lang="ru-RU" b="1" dirty="0" err="1" smtClean="0"/>
              <a:t>подготовката</a:t>
            </a:r>
            <a:r>
              <a:rPr lang="ru-RU" b="1" dirty="0" smtClean="0"/>
              <a:t> за </a:t>
            </a:r>
            <a:r>
              <a:rPr lang="ru-RU" b="1" dirty="0" err="1" smtClean="0"/>
              <a:t>Тройната</a:t>
            </a:r>
            <a:r>
              <a:rPr lang="ru-RU" b="1" dirty="0" smtClean="0"/>
              <a:t> Купа </a:t>
            </a:r>
            <a:r>
              <a:rPr lang="ru-RU" b="1" dirty="0" err="1" smtClean="0"/>
              <a:t>ветеринарят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</a:t>
            </a:r>
            <a:r>
              <a:rPr lang="ru-RU" b="1" dirty="0" err="1" smtClean="0"/>
              <a:t>открива</a:t>
            </a:r>
            <a:r>
              <a:rPr lang="ru-RU" b="1" dirty="0" smtClean="0"/>
              <a:t>, </a:t>
            </a:r>
            <a:r>
              <a:rPr lang="ru-RU" b="1" dirty="0" err="1" smtClean="0"/>
              <a:t>че</a:t>
            </a:r>
            <a:r>
              <a:rPr lang="ru-RU" b="1" dirty="0" smtClean="0"/>
              <a:t> </a:t>
            </a:r>
            <a:r>
              <a:rPr lang="ru-RU" b="1" dirty="0" err="1" smtClean="0"/>
              <a:t>конят</a:t>
            </a:r>
            <a:r>
              <a:rPr lang="ru-RU" b="1" dirty="0" smtClean="0"/>
              <a:t> </a:t>
            </a:r>
            <a:r>
              <a:rPr lang="ru-RU" b="1" dirty="0" err="1" smtClean="0"/>
              <a:t>развива</a:t>
            </a:r>
            <a:r>
              <a:rPr lang="ru-RU" b="1" dirty="0" smtClean="0"/>
              <a:t> </a:t>
            </a:r>
            <a:r>
              <a:rPr lang="ru-RU" b="1" dirty="0" err="1" smtClean="0"/>
              <a:t>изключително</a:t>
            </a:r>
            <a:r>
              <a:rPr lang="ru-RU" b="1" dirty="0" smtClean="0"/>
              <a:t> </a:t>
            </a:r>
            <a:r>
              <a:rPr lang="ru-RU" b="1" dirty="0" err="1" smtClean="0"/>
              <a:t>висока</a:t>
            </a:r>
            <a:r>
              <a:rPr lang="ru-RU" b="1" dirty="0" smtClean="0"/>
              <a:t> температура по </a:t>
            </a:r>
            <a:r>
              <a:rPr lang="ru-RU" b="1" dirty="0" err="1" smtClean="0"/>
              <a:t>време</a:t>
            </a:r>
            <a:r>
              <a:rPr lang="ru-RU" b="1" dirty="0" smtClean="0"/>
              <a:t> на </a:t>
            </a:r>
            <a:r>
              <a:rPr lang="ru-RU" b="1" dirty="0" err="1" smtClean="0"/>
              <a:t>състезанията</a:t>
            </a:r>
            <a:r>
              <a:rPr lang="ru-RU" b="1" dirty="0" smtClean="0"/>
              <a:t> и </a:t>
            </a:r>
            <a:r>
              <a:rPr lang="ru-RU" b="1" dirty="0" err="1" smtClean="0"/>
              <a:t>му</a:t>
            </a:r>
            <a:r>
              <a:rPr lang="ru-RU" b="1" dirty="0" smtClean="0"/>
              <a:t> </a:t>
            </a:r>
            <a:r>
              <a:rPr lang="ru-RU" b="1" dirty="0" err="1" smtClean="0"/>
              <a:t>отнема</a:t>
            </a:r>
            <a:r>
              <a:rPr lang="ru-RU" b="1" dirty="0" smtClean="0"/>
              <a:t> </a:t>
            </a:r>
            <a:r>
              <a:rPr lang="ru-RU" b="1" dirty="0" err="1" smtClean="0"/>
              <a:t>дълго</a:t>
            </a:r>
            <a:r>
              <a:rPr lang="ru-RU" b="1" dirty="0" smtClean="0"/>
              <a:t> лечение, при </a:t>
            </a:r>
            <a:r>
              <a:rPr lang="ru-RU" b="1" dirty="0" err="1" smtClean="0"/>
              <a:t>което</a:t>
            </a:r>
            <a:r>
              <a:rPr lang="ru-RU" b="1" dirty="0" smtClean="0"/>
              <a:t> пропуска </a:t>
            </a:r>
            <a:r>
              <a:rPr lang="ru-RU" b="1" dirty="0" err="1" smtClean="0"/>
              <a:t>шансът</a:t>
            </a:r>
            <a:r>
              <a:rPr lang="ru-RU" b="1" dirty="0" smtClean="0"/>
              <a:t> си за </a:t>
            </a:r>
            <a:r>
              <a:rPr lang="ru-RU" b="1" dirty="0" err="1" smtClean="0"/>
              <a:t>състезаване</a:t>
            </a:r>
            <a:r>
              <a:rPr lang="ru-RU" b="1" dirty="0" smtClean="0"/>
              <a:t> </a:t>
            </a:r>
            <a:r>
              <a:rPr lang="ru-RU" b="1" dirty="0" err="1" smtClean="0"/>
              <a:t>за</a:t>
            </a:r>
            <a:r>
              <a:rPr lang="ru-RU" b="1" dirty="0" smtClean="0"/>
              <a:t> </a:t>
            </a:r>
            <a:r>
              <a:rPr lang="ru-RU" b="1" dirty="0" err="1" smtClean="0"/>
              <a:t>Купата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Американски</a:t>
            </a:r>
            <a:r>
              <a:rPr lang="ru-RU" b="1" dirty="0" smtClean="0"/>
              <a:t> Фараон е от </a:t>
            </a:r>
            <a:r>
              <a:rPr lang="ru-RU" b="1" dirty="0" err="1" smtClean="0"/>
              <a:t>седмото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поколение.</a:t>
            </a:r>
          </a:p>
          <a:p>
            <a:r>
              <a:rPr lang="ru-RU" b="1" dirty="0" smtClean="0"/>
              <a:t>Том </a:t>
            </a:r>
            <a:r>
              <a:rPr lang="ru-RU" b="1" dirty="0" err="1" smtClean="0"/>
              <a:t>Фуул</a:t>
            </a:r>
            <a:r>
              <a:rPr lang="ru-RU" b="1" dirty="0" smtClean="0"/>
              <a:t> се </a:t>
            </a:r>
            <a:r>
              <a:rPr lang="ru-RU" b="1" dirty="0" err="1" smtClean="0"/>
              <a:t>нарежда</a:t>
            </a:r>
            <a:r>
              <a:rPr lang="ru-RU" b="1" dirty="0" smtClean="0"/>
              <a:t> в топ </a:t>
            </a:r>
            <a:r>
              <a:rPr lang="ru-RU" b="1" dirty="0" err="1" smtClean="0"/>
              <a:t>класацията</a:t>
            </a:r>
            <a:r>
              <a:rPr lang="ru-RU" b="1" dirty="0" smtClean="0"/>
              <a:t> на 11 </a:t>
            </a:r>
            <a:r>
              <a:rPr lang="ru-RU" b="1" dirty="0" err="1" smtClean="0"/>
              <a:t>място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79876" name="Picture 4" descr="http://www.americanclassicpedigrees.com/uploads/4/2/5/6/42561531/8352638.jpg?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5086350" cy="4410076"/>
          </a:xfrm>
          <a:prstGeom prst="rect">
            <a:avLst/>
          </a:prstGeom>
          <a:noFill/>
        </p:spPr>
      </p:pic>
      <p:pic>
        <p:nvPicPr>
          <p:cNvPr id="35842" name="Picture 2" descr="Tom Fool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rmAutofit/>
          </a:bodyPr>
          <a:lstStyle/>
          <a:p>
            <a:r>
              <a:rPr lang="bg-BG" b="1" dirty="0" err="1" smtClean="0"/>
              <a:t>Найтив</a:t>
            </a:r>
            <a:r>
              <a:rPr lang="bg-BG" b="1" dirty="0" smtClean="0"/>
              <a:t> </a:t>
            </a:r>
            <a:r>
              <a:rPr lang="bg-BG" b="1" dirty="0" err="1" smtClean="0"/>
              <a:t>Денсър</a:t>
            </a:r>
            <a:r>
              <a:rPr lang="bg-BG" b="1" dirty="0" smtClean="0"/>
              <a:t> ( </a:t>
            </a:r>
            <a:r>
              <a:rPr lang="en-US" b="1" dirty="0" smtClean="0"/>
              <a:t>Native Dancer</a:t>
            </a:r>
            <a:r>
              <a:rPr lang="bg-BG" b="1" dirty="0" smtClean="0"/>
              <a:t> )</a:t>
            </a:r>
            <a:endParaRPr lang="bg-BG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0" y="1600200"/>
            <a:ext cx="3786182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27 Март 1950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от тумор на 16 </a:t>
            </a:r>
            <a:r>
              <a:rPr lang="ru-RU" b="1" i="1" dirty="0" err="1" smtClean="0"/>
              <a:t>Ноември</a:t>
            </a:r>
            <a:r>
              <a:rPr lang="ru-RU" b="1" i="1" dirty="0" smtClean="0"/>
              <a:t>, 1967 г. </a:t>
            </a:r>
            <a:r>
              <a:rPr lang="ru-RU" b="1" i="1" dirty="0" err="1" smtClean="0"/>
              <a:t>Найтив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Денсър</a:t>
            </a:r>
            <a:r>
              <a:rPr lang="ru-RU" b="1" i="1" dirty="0" smtClean="0"/>
              <a:t> е сив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известен с </a:t>
            </a:r>
            <a:r>
              <a:rPr lang="ru-RU" b="1" i="1" dirty="0" err="1" smtClean="0"/>
              <a:t>прякора</a:t>
            </a:r>
            <a:r>
              <a:rPr lang="ru-RU" b="1" i="1" dirty="0" smtClean="0"/>
              <a:t> ‘’</a:t>
            </a:r>
            <a:r>
              <a:rPr lang="ru-RU" b="1" i="1" dirty="0" err="1" smtClean="0"/>
              <a:t>Сивият</a:t>
            </a:r>
            <a:r>
              <a:rPr lang="ru-RU" b="1" i="1" dirty="0" smtClean="0"/>
              <a:t> Дух‘’, </a:t>
            </a:r>
            <a:r>
              <a:rPr lang="ru-RU" b="1" i="1" dirty="0" err="1" smtClean="0"/>
              <a:t>спечелва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титлата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най-бърз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две-годишен</a:t>
            </a:r>
            <a:r>
              <a:rPr lang="ru-RU" b="1" i="1" dirty="0" smtClean="0"/>
              <a:t> кон по </a:t>
            </a:r>
            <a:r>
              <a:rPr lang="ru-RU" b="1" i="1" dirty="0" err="1" smtClean="0"/>
              <a:t>онова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време</a:t>
            </a:r>
            <a:r>
              <a:rPr lang="ru-RU" b="1" i="1" dirty="0" smtClean="0"/>
              <a:t> и много </a:t>
            </a:r>
            <a:r>
              <a:rPr lang="ru-RU" b="1" i="1" dirty="0" err="1" smtClean="0"/>
              <a:t>други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наградни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фондове</a:t>
            </a:r>
            <a:r>
              <a:rPr lang="ru-RU" b="1" i="1" dirty="0" smtClean="0"/>
              <a:t>.  </a:t>
            </a:r>
            <a:r>
              <a:rPr lang="ru-RU" b="1" i="1" dirty="0" err="1" smtClean="0"/>
              <a:t>Участва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шампионата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1953 г. и се </a:t>
            </a:r>
            <a:r>
              <a:rPr lang="ru-RU" b="1" i="1" dirty="0" err="1" smtClean="0"/>
              <a:t>класира</a:t>
            </a:r>
            <a:r>
              <a:rPr lang="ru-RU" b="1" i="1" dirty="0" smtClean="0"/>
              <a:t> на 2-ро </a:t>
            </a:r>
            <a:r>
              <a:rPr lang="ru-RU" b="1" i="1" dirty="0" err="1" smtClean="0"/>
              <a:t>място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Дерби, 1-во в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Стейкс</a:t>
            </a:r>
            <a:r>
              <a:rPr lang="ru-RU" b="1" i="1" dirty="0" smtClean="0"/>
              <a:t>. За </a:t>
            </a:r>
            <a:r>
              <a:rPr lang="ru-RU" b="1" i="1" dirty="0" err="1" smtClean="0"/>
              <a:t>съжаление</a:t>
            </a:r>
            <a:r>
              <a:rPr lang="ru-RU" b="1" i="1" dirty="0" smtClean="0"/>
              <a:t> той </a:t>
            </a:r>
            <a:r>
              <a:rPr lang="ru-RU" b="1" i="1" dirty="0" err="1" smtClean="0"/>
              <a:t>загубва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единственият</a:t>
            </a:r>
            <a:r>
              <a:rPr lang="ru-RU" b="1" i="1" dirty="0" smtClean="0"/>
              <a:t> си </a:t>
            </a:r>
            <a:r>
              <a:rPr lang="ru-RU" b="1" i="1" dirty="0" err="1" smtClean="0"/>
              <a:t>път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кариерата</a:t>
            </a:r>
            <a:r>
              <a:rPr lang="ru-RU" b="1" i="1" dirty="0" smtClean="0"/>
              <a:t> си за да стене един от </a:t>
            </a:r>
            <a:r>
              <a:rPr lang="ru-RU" b="1" i="1" dirty="0" err="1" smtClean="0"/>
              <a:t>великите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Купа.</a:t>
            </a:r>
            <a:endParaRPr lang="bg-BG" b="1" i="1" dirty="0"/>
          </a:p>
        </p:txBody>
      </p:sp>
      <p:pic>
        <p:nvPicPr>
          <p:cNvPr id="40962" name="Picture 2" descr="Native Dancer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1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9/91/Native_Dancer_(US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194" y="2071678"/>
            <a:ext cx="5090106" cy="371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Суапс</a:t>
            </a:r>
            <a:r>
              <a:rPr lang="bg-BG" b="1" dirty="0" smtClean="0"/>
              <a:t> (</a:t>
            </a:r>
            <a:r>
              <a:rPr lang="en-US" b="1" dirty="0" smtClean="0"/>
              <a:t>Swaps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268760"/>
            <a:ext cx="4211960" cy="558924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1 март 1952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03 </a:t>
            </a:r>
            <a:r>
              <a:rPr lang="ru-RU" b="1" dirty="0" err="1" smtClean="0"/>
              <a:t>Ноември</a:t>
            </a:r>
            <a:r>
              <a:rPr lang="ru-RU" b="1" dirty="0" smtClean="0"/>
              <a:t> 1972 г. </a:t>
            </a:r>
            <a:r>
              <a:rPr lang="ru-RU" b="1" dirty="0" err="1" smtClean="0"/>
              <a:t>Суапс</a:t>
            </a:r>
            <a:r>
              <a:rPr lang="ru-RU" b="1" dirty="0" smtClean="0"/>
              <a:t> е </a:t>
            </a:r>
            <a:r>
              <a:rPr lang="ru-RU" b="1" dirty="0" err="1" smtClean="0"/>
              <a:t>Американски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състезател</a:t>
            </a:r>
            <a:r>
              <a:rPr lang="ru-RU" b="1" dirty="0" smtClean="0"/>
              <a:t> и по </a:t>
            </a:r>
            <a:r>
              <a:rPr lang="ru-RU" b="1" dirty="0" err="1" smtClean="0"/>
              <a:t>майчина</a:t>
            </a:r>
            <a:r>
              <a:rPr lang="ru-RU" b="1" dirty="0" smtClean="0"/>
              <a:t> линия е </a:t>
            </a:r>
            <a:r>
              <a:rPr lang="ru-RU" b="1" dirty="0" err="1" smtClean="0"/>
              <a:t>потомък</a:t>
            </a:r>
            <a:r>
              <a:rPr lang="ru-RU" b="1" dirty="0" smtClean="0"/>
              <a:t> на </a:t>
            </a:r>
            <a:r>
              <a:rPr lang="ru-RU" b="1" dirty="0" err="1" smtClean="0"/>
              <a:t>Уор</a:t>
            </a:r>
            <a:r>
              <a:rPr lang="ru-RU" b="1" dirty="0" smtClean="0"/>
              <a:t> Адмирал. Той се </a:t>
            </a:r>
            <a:r>
              <a:rPr lang="ru-RU" b="1" dirty="0" err="1" smtClean="0"/>
              <a:t>нарежда</a:t>
            </a:r>
            <a:r>
              <a:rPr lang="ru-RU" b="1" dirty="0" smtClean="0"/>
              <a:t> на 20-то </a:t>
            </a:r>
            <a:r>
              <a:rPr lang="ru-RU" b="1" dirty="0" err="1" smtClean="0"/>
              <a:t>място</a:t>
            </a:r>
            <a:r>
              <a:rPr lang="ru-RU" b="1" dirty="0" smtClean="0"/>
              <a:t> в топ </a:t>
            </a:r>
            <a:r>
              <a:rPr lang="ru-RU" b="1" dirty="0" err="1" smtClean="0"/>
              <a:t>класацията</a:t>
            </a:r>
            <a:r>
              <a:rPr lang="ru-RU" b="1" dirty="0" smtClean="0"/>
              <a:t> за </a:t>
            </a:r>
            <a:r>
              <a:rPr lang="ru-RU" b="1" dirty="0" err="1" smtClean="0"/>
              <a:t>Английски</a:t>
            </a:r>
            <a:r>
              <a:rPr lang="ru-RU" b="1" dirty="0" smtClean="0"/>
              <a:t> </a:t>
            </a:r>
            <a:r>
              <a:rPr lang="ru-RU" b="1" dirty="0" err="1" smtClean="0"/>
              <a:t>чистокръвни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шампиони</a:t>
            </a:r>
            <a:r>
              <a:rPr lang="ru-RU" b="1" dirty="0" smtClean="0"/>
              <a:t> на 20-ти век. 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той е известен с </a:t>
            </a:r>
            <a:r>
              <a:rPr lang="ru-RU" b="1" dirty="0" err="1" smtClean="0"/>
              <a:t>многото</a:t>
            </a:r>
            <a:r>
              <a:rPr lang="ru-RU" b="1" dirty="0" smtClean="0"/>
              <a:t> си победи, но </a:t>
            </a:r>
            <a:r>
              <a:rPr lang="ru-RU" b="1" dirty="0" err="1" smtClean="0"/>
              <a:t>също</a:t>
            </a:r>
            <a:r>
              <a:rPr lang="ru-RU" b="1" dirty="0" smtClean="0"/>
              <a:t> </a:t>
            </a:r>
            <a:r>
              <a:rPr lang="ru-RU" b="1" dirty="0" err="1" smtClean="0"/>
              <a:t>така</a:t>
            </a:r>
            <a:r>
              <a:rPr lang="ru-RU" b="1" dirty="0" smtClean="0"/>
              <a:t> и с </a:t>
            </a:r>
            <a:r>
              <a:rPr lang="ru-RU" b="1" dirty="0" err="1" smtClean="0"/>
              <a:t>многобройните</a:t>
            </a:r>
            <a:r>
              <a:rPr lang="ru-RU" b="1" dirty="0" smtClean="0"/>
              <a:t> си контузии. На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</a:t>
            </a:r>
            <a:r>
              <a:rPr lang="ru-RU" b="1" dirty="0" err="1" smtClean="0"/>
              <a:t>дербито</a:t>
            </a:r>
            <a:r>
              <a:rPr lang="ru-RU" b="1" dirty="0" smtClean="0"/>
              <a:t> той </a:t>
            </a:r>
            <a:r>
              <a:rPr lang="ru-RU" b="1" dirty="0" err="1" smtClean="0"/>
              <a:t>финищира</a:t>
            </a:r>
            <a:r>
              <a:rPr lang="ru-RU" b="1" dirty="0" smtClean="0"/>
              <a:t> </a:t>
            </a:r>
            <a:r>
              <a:rPr lang="ru-RU" b="1" dirty="0" err="1" smtClean="0"/>
              <a:t>първи</a:t>
            </a:r>
            <a:r>
              <a:rPr lang="ru-RU" b="1" dirty="0" smtClean="0"/>
              <a:t>, но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тежка</a:t>
            </a:r>
            <a:r>
              <a:rPr lang="ru-RU" b="1" dirty="0" smtClean="0"/>
              <a:t> контузия </a:t>
            </a:r>
            <a:r>
              <a:rPr lang="ru-RU" b="1" dirty="0" err="1" smtClean="0"/>
              <a:t>Суапс</a:t>
            </a:r>
            <a:r>
              <a:rPr lang="ru-RU" b="1" dirty="0" smtClean="0"/>
              <a:t> не </a:t>
            </a:r>
            <a:r>
              <a:rPr lang="ru-RU" b="1" dirty="0" err="1" smtClean="0"/>
              <a:t>участва</a:t>
            </a:r>
            <a:r>
              <a:rPr lang="ru-RU" b="1" dirty="0" smtClean="0"/>
              <a:t> в </a:t>
            </a:r>
            <a:r>
              <a:rPr lang="ru-RU" b="1" dirty="0" err="1" smtClean="0"/>
              <a:t>другите</a:t>
            </a:r>
            <a:r>
              <a:rPr lang="ru-RU" b="1" dirty="0" smtClean="0"/>
              <a:t> две </a:t>
            </a:r>
            <a:r>
              <a:rPr lang="ru-RU" b="1" dirty="0" err="1" smtClean="0"/>
              <a:t>дербита</a:t>
            </a:r>
            <a:r>
              <a:rPr lang="ru-RU" b="1" dirty="0" smtClean="0"/>
              <a:t>.  </a:t>
            </a:r>
            <a:r>
              <a:rPr lang="ru-RU" b="1" dirty="0" err="1" smtClean="0"/>
              <a:t>По-късно</a:t>
            </a:r>
            <a:r>
              <a:rPr lang="ru-RU" b="1" dirty="0" smtClean="0"/>
              <a:t> </a:t>
            </a:r>
            <a:r>
              <a:rPr lang="ru-RU" b="1" dirty="0" err="1" smtClean="0"/>
              <a:t>участва</a:t>
            </a:r>
            <a:r>
              <a:rPr lang="ru-RU" b="1" dirty="0" smtClean="0"/>
              <a:t> в </a:t>
            </a:r>
            <a:r>
              <a:rPr lang="ru-RU" b="1" dirty="0" err="1" smtClean="0"/>
              <a:t>други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, </a:t>
            </a:r>
            <a:r>
              <a:rPr lang="ru-RU" b="1" dirty="0" err="1" smtClean="0"/>
              <a:t>като</a:t>
            </a:r>
            <a:r>
              <a:rPr lang="ru-RU" b="1" dirty="0" smtClean="0"/>
              <a:t> на шест </a:t>
            </a:r>
            <a:r>
              <a:rPr lang="ru-RU" b="1" dirty="0" err="1" smtClean="0"/>
              <a:t>писти</a:t>
            </a:r>
            <a:r>
              <a:rPr lang="ru-RU" b="1" dirty="0" smtClean="0"/>
              <a:t>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</a:t>
            </a:r>
            <a:r>
              <a:rPr lang="ru-RU" b="1" dirty="0" err="1" smtClean="0"/>
              <a:t>рекорди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След </a:t>
            </a:r>
            <a:r>
              <a:rPr lang="ru-RU" b="1" dirty="0" err="1" smtClean="0"/>
              <a:t>приключване</a:t>
            </a:r>
            <a:r>
              <a:rPr lang="ru-RU" b="1" dirty="0" smtClean="0"/>
              <a:t> на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състезателна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той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, </a:t>
            </a:r>
            <a:r>
              <a:rPr lang="ru-RU" b="1" dirty="0" err="1" smtClean="0"/>
              <a:t>като</a:t>
            </a:r>
            <a:r>
              <a:rPr lang="ru-RU" b="1" dirty="0" smtClean="0"/>
              <a:t> 35 от </a:t>
            </a:r>
            <a:r>
              <a:rPr lang="ru-RU" b="1" dirty="0" err="1" smtClean="0"/>
              <a:t>неговите</a:t>
            </a:r>
            <a:r>
              <a:rPr lang="ru-RU" b="1" dirty="0" smtClean="0"/>
              <a:t> </a:t>
            </a:r>
            <a:r>
              <a:rPr lang="ru-RU" b="1" dirty="0" err="1" smtClean="0"/>
              <a:t>синове</a:t>
            </a:r>
            <a:r>
              <a:rPr lang="ru-RU" b="1" dirty="0" smtClean="0"/>
              <a:t>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стейкс</a:t>
            </a:r>
            <a:r>
              <a:rPr lang="ru-RU" b="1" dirty="0" smtClean="0"/>
              <a:t> победители.</a:t>
            </a:r>
            <a:endParaRPr lang="bg-BG" b="1" dirty="0"/>
          </a:p>
        </p:txBody>
      </p:sp>
      <p:pic>
        <p:nvPicPr>
          <p:cNvPr id="1026" name="Picture 2" descr="http://www.americasbestracing.net/media/7704585/Swa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762500" cy="4229101"/>
          </a:xfrm>
          <a:prstGeom prst="rect">
            <a:avLst/>
          </a:prstGeom>
          <a:noFill/>
        </p:spPr>
      </p:pic>
      <p:pic>
        <p:nvPicPr>
          <p:cNvPr id="1028" name="Picture 4" descr="Swaps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29520" cy="1143000"/>
          </a:xfrm>
        </p:spPr>
        <p:txBody>
          <a:bodyPr>
            <a:normAutofit fontScale="90000"/>
          </a:bodyPr>
          <a:lstStyle/>
          <a:p>
            <a:r>
              <a:rPr lang="bg-BG" b="1" i="1" dirty="0" smtClean="0"/>
              <a:t>Кралско Величие </a:t>
            </a:r>
            <a:br>
              <a:rPr lang="bg-BG" b="1" i="1" dirty="0" smtClean="0"/>
            </a:br>
            <a:r>
              <a:rPr lang="bg-BG" b="1" i="1" dirty="0" smtClean="0"/>
              <a:t>( </a:t>
            </a:r>
            <a:r>
              <a:rPr lang="en-US" b="1" i="1" dirty="0" err="1" smtClean="0"/>
              <a:t>Somethingroyal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2285992"/>
            <a:ext cx="3857620" cy="4357718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Родена е на </a:t>
            </a:r>
            <a:r>
              <a:rPr lang="ru-RU" b="1" i="1" dirty="0" smtClean="0"/>
              <a:t>12 Март, 1952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9-ти </a:t>
            </a:r>
            <a:r>
              <a:rPr lang="ru-RU" b="1" i="1" dirty="0" err="1" smtClean="0"/>
              <a:t>Юни</a:t>
            </a:r>
            <a:r>
              <a:rPr lang="ru-RU" b="1" i="1" dirty="0" smtClean="0"/>
              <a:t>, 1983 г. Майка и е </a:t>
            </a:r>
            <a:r>
              <a:rPr lang="ru-RU" b="1" i="1" dirty="0" err="1" smtClean="0"/>
              <a:t>Принсекуило</a:t>
            </a:r>
            <a:r>
              <a:rPr lang="ru-RU" b="1" i="1" dirty="0" smtClean="0"/>
              <a:t>. </a:t>
            </a:r>
            <a:r>
              <a:rPr lang="ru-RU" b="1" i="1" dirty="0" err="1" smtClean="0"/>
              <a:t>Кралско</a:t>
            </a:r>
            <a:r>
              <a:rPr lang="ru-RU" b="1" i="1" dirty="0" smtClean="0"/>
              <a:t> Величие </a:t>
            </a:r>
            <a:r>
              <a:rPr lang="ru-RU" b="1" i="1" dirty="0" err="1" smtClean="0"/>
              <a:t>спечелва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за </a:t>
            </a:r>
            <a:r>
              <a:rPr lang="ru-RU" b="1" i="1" dirty="0" err="1" smtClean="0"/>
              <a:t>кобили</a:t>
            </a:r>
            <a:r>
              <a:rPr lang="ru-RU" b="1" i="1" dirty="0" smtClean="0"/>
              <a:t> и става </a:t>
            </a:r>
            <a:r>
              <a:rPr lang="ru-RU" b="1" i="1" dirty="0" err="1" smtClean="0"/>
              <a:t>кобила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годината</a:t>
            </a:r>
            <a:r>
              <a:rPr lang="ru-RU" b="1" i="1" dirty="0" smtClean="0"/>
              <a:t>. На 18 г.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най-възрастната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кобила</a:t>
            </a:r>
            <a:r>
              <a:rPr lang="ru-RU" b="1" i="1" dirty="0" smtClean="0"/>
              <a:t> родила </a:t>
            </a:r>
            <a:r>
              <a:rPr lang="ru-RU" b="1" i="1" dirty="0" err="1" smtClean="0"/>
              <a:t>последното</a:t>
            </a:r>
            <a:r>
              <a:rPr lang="ru-RU" b="1" i="1" dirty="0" smtClean="0"/>
              <a:t> си </a:t>
            </a:r>
            <a:r>
              <a:rPr lang="ru-RU" b="1" i="1" dirty="0" err="1" smtClean="0"/>
              <a:t>жребче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стана </a:t>
            </a:r>
            <a:r>
              <a:rPr lang="ru-RU" b="1" i="1" dirty="0" err="1" smtClean="0"/>
              <a:t>най-известният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всички</a:t>
            </a:r>
            <a:r>
              <a:rPr lang="ru-RU" b="1" i="1" dirty="0" smtClean="0"/>
              <a:t> времена – Секретариат.</a:t>
            </a:r>
            <a:endParaRPr lang="bg-BG" b="1" i="1" dirty="0"/>
          </a:p>
        </p:txBody>
      </p:sp>
      <p:pic>
        <p:nvPicPr>
          <p:cNvPr id="1026" name="Picture 2" descr="http://www.horseracingnation.com/silks/horse/Somethingroy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57250" cy="857251"/>
          </a:xfrm>
          <a:prstGeom prst="rect">
            <a:avLst/>
          </a:prstGeom>
          <a:noFill/>
        </p:spPr>
      </p:pic>
      <p:pic>
        <p:nvPicPr>
          <p:cNvPr id="6148" name="Picture 4" descr="http://media.horseracegame.com:8080/imagecache/watermark/public_gallery/horsesomethingroy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5048252" cy="336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 smtClean="0"/>
              <a:t>Смелият Владетел ( </a:t>
            </a:r>
            <a:r>
              <a:rPr lang="en-US" sz="3600" b="1" i="1" dirty="0" smtClean="0"/>
              <a:t>Bold Ruler</a:t>
            </a:r>
            <a:r>
              <a:rPr lang="bg-BG" sz="3600" b="1" i="1" dirty="0" smtClean="0"/>
              <a:t> )</a:t>
            </a:r>
            <a:endParaRPr lang="bg-BG" sz="3600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957366"/>
            <a:ext cx="3571868" cy="4900634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06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1954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от рак на 11 юли 1971 г. </a:t>
            </a:r>
            <a:r>
              <a:rPr lang="ru-RU" b="1" i="1" dirty="0" err="1" smtClean="0"/>
              <a:t>Смелият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Владетел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баща</a:t>
            </a:r>
            <a:r>
              <a:rPr lang="ru-RU" b="1" i="1" dirty="0" smtClean="0"/>
              <a:t> на Секретариат, </a:t>
            </a:r>
            <a:r>
              <a:rPr lang="ru-RU" b="1" i="1" dirty="0" err="1" smtClean="0"/>
              <a:t>дядо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Руфиан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Спектакюлър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Бъд</a:t>
            </a:r>
            <a:r>
              <a:rPr lang="ru-RU" b="1" i="1" dirty="0" smtClean="0"/>
              <a:t>  и </a:t>
            </a:r>
            <a:r>
              <a:rPr lang="ru-RU" b="1" i="1" dirty="0" err="1" smtClean="0"/>
              <a:t>Фулиш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Плежър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пра-дядо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Сиатъл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Слю</a:t>
            </a:r>
            <a:r>
              <a:rPr lang="ru-RU" b="1" i="1" dirty="0" smtClean="0"/>
              <a:t>. Той е </a:t>
            </a:r>
            <a:r>
              <a:rPr lang="ru-RU" b="1" i="1" dirty="0" err="1" smtClean="0"/>
              <a:t>кафяв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завършил</a:t>
            </a:r>
            <a:r>
              <a:rPr lang="ru-RU" b="1" i="1" dirty="0" smtClean="0"/>
              <a:t> 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1957 г. 4-ти на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Дерби, </a:t>
            </a:r>
            <a:r>
              <a:rPr lang="ru-RU" b="1" i="1" dirty="0" err="1" smtClean="0"/>
              <a:t>първи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и 3-ти на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Стейкс</a:t>
            </a:r>
            <a:r>
              <a:rPr lang="ru-RU" b="1" i="1" dirty="0" smtClean="0"/>
              <a:t>. Определен е за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кратки </a:t>
            </a:r>
            <a:r>
              <a:rPr lang="ru-RU" b="1" i="1" dirty="0" err="1" smtClean="0"/>
              <a:t>разтояния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43010" name="Picture 2" descr="Bold Ruler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1"/>
          </a:xfrm>
          <a:prstGeom prst="rect">
            <a:avLst/>
          </a:prstGeom>
          <a:noFill/>
        </p:spPr>
      </p:pic>
      <p:pic>
        <p:nvPicPr>
          <p:cNvPr id="26626" name="Picture 2" descr="http://www.sportingpost.co.za/wp-content/uploads/2013/05/bold-r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332614"/>
            <a:ext cx="5357812" cy="3496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g-BG" b="1" i="1" dirty="0" err="1" smtClean="0"/>
              <a:t>Келсо</a:t>
            </a:r>
            <a:r>
              <a:rPr lang="bg-BG" b="1" i="1" dirty="0" smtClean="0"/>
              <a:t> ( </a:t>
            </a:r>
            <a:r>
              <a:rPr lang="en-US" b="1" i="1" dirty="0" smtClean="0"/>
              <a:t>Kelso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714488"/>
            <a:ext cx="3643306" cy="5143512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4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, 1957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16 </a:t>
            </a:r>
            <a:r>
              <a:rPr lang="ru-RU" b="1" i="1" dirty="0" err="1" smtClean="0"/>
              <a:t>Октомври</a:t>
            </a:r>
            <a:r>
              <a:rPr lang="ru-RU" b="1" i="1" dirty="0" smtClean="0"/>
              <a:t> 1983</a:t>
            </a:r>
            <a:r>
              <a:rPr lang="bg-BG" b="1" i="1" dirty="0" smtClean="0"/>
              <a:t> г. През дългата си кариера </a:t>
            </a:r>
            <a:r>
              <a:rPr lang="bg-BG" b="1" i="1" dirty="0" err="1" smtClean="0"/>
              <a:t>Келсо</a:t>
            </a:r>
            <a:r>
              <a:rPr lang="bg-BG" b="1" i="1" dirty="0" smtClean="0"/>
              <a:t> победи много водещи по онова време шампиони и се нарежда към едни от най-добрите </a:t>
            </a:r>
            <a:r>
              <a:rPr lang="bg-BG" b="1" i="1" dirty="0" err="1" smtClean="0"/>
              <a:t>кастрати</a:t>
            </a:r>
            <a:r>
              <a:rPr lang="bg-BG" b="1" i="1" dirty="0" smtClean="0"/>
              <a:t>. Дядото на </a:t>
            </a:r>
            <a:r>
              <a:rPr lang="bg-BG" b="1" i="1" dirty="0" err="1" smtClean="0"/>
              <a:t>Келсо</a:t>
            </a:r>
            <a:r>
              <a:rPr lang="bg-BG" b="1" i="1" dirty="0" smtClean="0"/>
              <a:t> е </a:t>
            </a:r>
            <a:r>
              <a:rPr lang="bg-BG" b="1" i="1" dirty="0" err="1" smtClean="0"/>
              <a:t>Каунт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Флийт</a:t>
            </a:r>
            <a:r>
              <a:rPr lang="bg-BG" b="1" i="1" dirty="0" smtClean="0"/>
              <a:t>, а пра-дядо му Мен О</a:t>
            </a:r>
            <a:r>
              <a:rPr lang="en-US" b="1" i="1" dirty="0" smtClean="0"/>
              <a:t>`</a:t>
            </a:r>
            <a:r>
              <a:rPr lang="bg-BG" b="1" i="1" dirty="0" smtClean="0"/>
              <a:t> </a:t>
            </a:r>
            <a:r>
              <a:rPr lang="bg-BG" b="1" i="1" dirty="0" err="1" smtClean="0"/>
              <a:t>Уар</a:t>
            </a:r>
            <a:r>
              <a:rPr lang="bg-BG" b="1" i="1" dirty="0" smtClean="0"/>
              <a:t>. </a:t>
            </a:r>
          </a:p>
          <a:p>
            <a:r>
              <a:rPr lang="bg-BG" b="1" i="1" dirty="0" smtClean="0"/>
              <a:t>За него казват: ” Той беше много решителен кон. Ако видеше някой кон отпред, искаше да го стигне и винаги беше фаворита.”</a:t>
            </a:r>
          </a:p>
          <a:p>
            <a:r>
              <a:rPr lang="bg-BG" b="1" i="1" dirty="0" smtClean="0"/>
              <a:t>На 9-год. възраст след травма той се пенсионира. </a:t>
            </a:r>
          </a:p>
          <a:p>
            <a:r>
              <a:rPr lang="bg-BG" b="1" i="1" dirty="0" smtClean="0"/>
              <a:t>Един писател пише за него : </a:t>
            </a:r>
            <a:r>
              <a:rPr lang="ru-RU" b="1" i="1" dirty="0" smtClean="0"/>
              <a:t>"</a:t>
            </a:r>
            <a:r>
              <a:rPr lang="ru-RU" b="1" i="1" dirty="0" err="1" smtClean="0"/>
              <a:t>Имало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едно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време</a:t>
            </a:r>
            <a:r>
              <a:rPr lang="ru-RU" b="1" i="1" dirty="0" smtClean="0"/>
              <a:t> един кон на </a:t>
            </a:r>
            <a:r>
              <a:rPr lang="ru-RU" b="1" i="1" dirty="0" err="1" smtClean="0"/>
              <a:t>име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Келсо</a:t>
            </a:r>
            <a:r>
              <a:rPr lang="ru-RU" b="1" i="1" dirty="0" smtClean="0"/>
              <a:t>. Но само </a:t>
            </a:r>
            <a:r>
              <a:rPr lang="ru-RU" b="1" i="1" dirty="0" err="1" smtClean="0"/>
              <a:t>веднъж</a:t>
            </a:r>
            <a:r>
              <a:rPr lang="ru-RU" b="1" i="1" dirty="0" smtClean="0"/>
              <a:t>."</a:t>
            </a:r>
            <a:endParaRPr lang="bg-BG" b="1" i="1" dirty="0"/>
          </a:p>
        </p:txBody>
      </p:sp>
      <p:pic>
        <p:nvPicPr>
          <p:cNvPr id="55298" name="Picture 2" descr="Kelso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22530" name="Picture 2" descr="http://41.media.tumblr.com/3898ea93d566051172d3e640101b0a6f/tumblr_nqtcg3stp51s2wg51o3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843210"/>
            <a:ext cx="5303452" cy="425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Цикада</a:t>
            </a:r>
            <a:r>
              <a:rPr lang="bg-BG" b="1" i="1" dirty="0" smtClean="0"/>
              <a:t> ( </a:t>
            </a:r>
            <a:r>
              <a:rPr lang="en-US" b="1" i="1" dirty="0" smtClean="0"/>
              <a:t>Cicada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142984"/>
            <a:ext cx="3643306" cy="5715016"/>
          </a:xfrm>
        </p:spPr>
        <p:txBody>
          <a:bodyPr>
            <a:noAutofit/>
          </a:bodyPr>
          <a:lstStyle/>
          <a:p>
            <a:r>
              <a:rPr lang="bg-BG" sz="1500" b="1" i="1" dirty="0" smtClean="0"/>
              <a:t>Родена е на 09 Май 1959 г. и умира през 1981 г.  Тя е  елитен шампион, спечелил много състезания с големи дължини, поставила много рекорди, всеки път когато се състезава  и спечелила нов рекорд за печалба от млада кобила. Като 3-год. </a:t>
            </a:r>
            <a:r>
              <a:rPr lang="bg-BG" sz="1500" b="1" i="1" dirty="0" err="1" smtClean="0"/>
              <a:t>Цикада</a:t>
            </a:r>
            <a:r>
              <a:rPr lang="bg-BG" sz="1500" b="1" i="1" dirty="0" smtClean="0"/>
              <a:t> спечелва Тройната купа за кобили и много други състезания и служителите на състезанията започнали, да и слагат повече тежести, но тя пак побеждавала.</a:t>
            </a:r>
            <a:r>
              <a:rPr lang="ru-RU" sz="1500" b="1" i="1" dirty="0" smtClean="0"/>
              <a:t> </a:t>
            </a:r>
          </a:p>
          <a:p>
            <a:r>
              <a:rPr lang="ru-RU" sz="1500" b="1" i="1" dirty="0" smtClean="0"/>
              <a:t>По </a:t>
            </a:r>
            <a:r>
              <a:rPr lang="ru-RU" sz="1500" b="1" i="1" dirty="0" err="1" smtClean="0"/>
              <a:t>време</a:t>
            </a:r>
            <a:r>
              <a:rPr lang="ru-RU" sz="1500" b="1" i="1" dirty="0" smtClean="0"/>
              <a:t> на тренировка </a:t>
            </a:r>
            <a:r>
              <a:rPr lang="ru-RU" sz="1500" b="1" i="1" dirty="0" err="1" smtClean="0"/>
              <a:t>обаче</a:t>
            </a:r>
            <a:r>
              <a:rPr lang="ru-RU" sz="1500" b="1" i="1" dirty="0" smtClean="0"/>
              <a:t>, Цикада </a:t>
            </a:r>
            <a:r>
              <a:rPr lang="ru-RU" sz="1500" b="1" i="1" dirty="0" err="1" smtClean="0"/>
              <a:t>претърпяла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незначително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нараняване</a:t>
            </a:r>
            <a:r>
              <a:rPr lang="ru-RU" sz="1500" b="1" i="1" dirty="0" smtClean="0"/>
              <a:t> и било решено да я </a:t>
            </a:r>
            <a:r>
              <a:rPr lang="ru-RU" sz="1500" b="1" i="1" dirty="0" err="1" smtClean="0"/>
              <a:t>пенсионират</a:t>
            </a:r>
            <a:r>
              <a:rPr lang="ru-RU" sz="1500" b="1" i="1" dirty="0" smtClean="0"/>
              <a:t>, </a:t>
            </a:r>
            <a:r>
              <a:rPr lang="ru-RU" sz="1500" b="1" i="1" dirty="0" err="1" smtClean="0"/>
              <a:t>отколкото</a:t>
            </a:r>
            <a:r>
              <a:rPr lang="ru-RU" sz="1500" b="1" i="1" dirty="0" smtClean="0"/>
              <a:t> да </a:t>
            </a:r>
            <a:r>
              <a:rPr lang="ru-RU" sz="1500" b="1" i="1" dirty="0" err="1" smtClean="0"/>
              <a:t>рискуват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по-нататъчно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увреждане</a:t>
            </a:r>
            <a:r>
              <a:rPr lang="ru-RU" sz="1500" b="1" i="1" dirty="0" smtClean="0"/>
              <a:t>. Като </a:t>
            </a:r>
            <a:r>
              <a:rPr lang="ru-RU" sz="1500" b="1" i="1" dirty="0" err="1" smtClean="0"/>
              <a:t>кобила</a:t>
            </a:r>
            <a:r>
              <a:rPr lang="ru-RU" sz="1500" b="1" i="1" dirty="0" smtClean="0"/>
              <a:t> за </a:t>
            </a:r>
            <a:r>
              <a:rPr lang="ru-RU" sz="1500" b="1" i="1" dirty="0" err="1" smtClean="0"/>
              <a:t>разплод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тя</a:t>
            </a:r>
            <a:r>
              <a:rPr lang="ru-RU" sz="1500" b="1" i="1" dirty="0" smtClean="0"/>
              <a:t> не е </a:t>
            </a:r>
            <a:r>
              <a:rPr lang="ru-RU" sz="1500" b="1" i="1" dirty="0" err="1" smtClean="0"/>
              <a:t>имала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голям</a:t>
            </a:r>
            <a:r>
              <a:rPr lang="ru-RU" sz="1500" b="1" i="1" dirty="0" smtClean="0"/>
              <a:t> успех, </a:t>
            </a:r>
            <a:r>
              <a:rPr lang="ru-RU" sz="1500" b="1" i="1" dirty="0" err="1" smtClean="0"/>
              <a:t>защото</a:t>
            </a:r>
            <a:r>
              <a:rPr lang="ru-RU" sz="1500" b="1" i="1" dirty="0" smtClean="0"/>
              <a:t> трудно </a:t>
            </a:r>
            <a:r>
              <a:rPr lang="ru-RU" sz="1500" b="1" i="1" dirty="0" err="1" smtClean="0"/>
              <a:t>зачевала</a:t>
            </a:r>
            <a:r>
              <a:rPr lang="ru-RU" sz="1500" b="1" i="1" dirty="0" smtClean="0"/>
              <a:t> и решили да се </a:t>
            </a:r>
            <a:r>
              <a:rPr lang="ru-RU" sz="1500" b="1" i="1" dirty="0" err="1" smtClean="0"/>
              <a:t>състезава</a:t>
            </a:r>
            <a:r>
              <a:rPr lang="ru-RU" sz="1500" b="1" i="1" dirty="0" smtClean="0"/>
              <a:t>, но  я </a:t>
            </a:r>
            <a:r>
              <a:rPr lang="ru-RU" sz="1500" b="1" i="1" dirty="0" err="1" smtClean="0"/>
              <a:t>пенсионират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отново</a:t>
            </a:r>
            <a:r>
              <a:rPr lang="ru-RU" sz="1500" b="1" i="1" dirty="0" smtClean="0"/>
              <a:t> , </a:t>
            </a:r>
            <a:r>
              <a:rPr lang="ru-RU" sz="1500" b="1" i="1" dirty="0" err="1" smtClean="0"/>
              <a:t>когато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разбират</a:t>
            </a:r>
            <a:r>
              <a:rPr lang="ru-RU" sz="1500" b="1" i="1" dirty="0" smtClean="0"/>
              <a:t>,  </a:t>
            </a:r>
            <a:r>
              <a:rPr lang="ru-RU" sz="1500" b="1" i="1" dirty="0" err="1" smtClean="0"/>
              <a:t>че</a:t>
            </a:r>
            <a:r>
              <a:rPr lang="ru-RU" sz="1500" b="1" i="1" dirty="0" smtClean="0"/>
              <a:t> </a:t>
            </a:r>
            <a:r>
              <a:rPr lang="ru-RU" sz="1500" b="1" i="1" dirty="0" err="1" smtClean="0"/>
              <a:t>тя</a:t>
            </a:r>
            <a:r>
              <a:rPr lang="ru-RU" sz="1500" b="1" i="1" dirty="0" smtClean="0"/>
              <a:t> била </a:t>
            </a:r>
            <a:r>
              <a:rPr lang="ru-RU" sz="1500" b="1" i="1" dirty="0" err="1" smtClean="0"/>
              <a:t>заченала</a:t>
            </a:r>
            <a:r>
              <a:rPr lang="ru-RU" sz="1500" b="1" i="1" dirty="0" smtClean="0"/>
              <a:t>  </a:t>
            </a:r>
            <a:r>
              <a:rPr lang="ru-RU" sz="1500" b="1" i="1" dirty="0" err="1" smtClean="0"/>
              <a:t>първото</a:t>
            </a:r>
            <a:r>
              <a:rPr lang="ru-RU" sz="1500" b="1" i="1" dirty="0" smtClean="0"/>
              <a:t> си </a:t>
            </a:r>
            <a:r>
              <a:rPr lang="ru-RU" sz="1500" b="1" i="1" dirty="0" err="1" smtClean="0"/>
              <a:t>конче</a:t>
            </a:r>
            <a:r>
              <a:rPr lang="ru-RU" sz="1500" b="1" i="1" dirty="0" smtClean="0"/>
              <a:t>.</a:t>
            </a:r>
            <a:endParaRPr lang="bg-BG" sz="1500" b="1" i="1" dirty="0"/>
          </a:p>
        </p:txBody>
      </p:sp>
      <p:pic>
        <p:nvPicPr>
          <p:cNvPr id="44034" name="Picture 2" descr="http://www.horseracingnation.com/silks/horse/Cic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85818" cy="785819"/>
          </a:xfrm>
          <a:prstGeom prst="rect">
            <a:avLst/>
          </a:prstGeom>
          <a:noFill/>
        </p:spPr>
      </p:pic>
      <p:pic>
        <p:nvPicPr>
          <p:cNvPr id="8194" name="Picture 2" descr="http://sporthorse-data.com/horse/10120454/452/Horse_Cicada-_3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1833758"/>
            <a:ext cx="5333999" cy="445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1538" y="0"/>
            <a:ext cx="8286776" cy="1143000"/>
          </a:xfrm>
        </p:spPr>
        <p:txBody>
          <a:bodyPr>
            <a:normAutofit/>
          </a:bodyPr>
          <a:lstStyle/>
          <a:p>
            <a:r>
              <a:rPr lang="bg-BG" sz="3600" b="1" i="1" dirty="0" err="1" smtClean="0"/>
              <a:t>Нортърн</a:t>
            </a:r>
            <a:r>
              <a:rPr lang="bg-BG" sz="3600" b="1" i="1" dirty="0" smtClean="0"/>
              <a:t> </a:t>
            </a:r>
            <a:r>
              <a:rPr lang="bg-BG" sz="3600" b="1" i="1" dirty="0" err="1" smtClean="0"/>
              <a:t>Денсър</a:t>
            </a:r>
            <a:r>
              <a:rPr lang="bg-BG" sz="3600" b="1" i="1" dirty="0" smtClean="0"/>
              <a:t> ( </a:t>
            </a:r>
            <a:r>
              <a:rPr lang="en-US" sz="3600" b="1" i="1" dirty="0" smtClean="0"/>
              <a:t>Northern Dancer )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14422"/>
            <a:ext cx="3786182" cy="5643578"/>
          </a:xfrm>
        </p:spPr>
        <p:txBody>
          <a:bodyPr>
            <a:noAutofit/>
          </a:bodyPr>
          <a:lstStyle/>
          <a:p>
            <a:r>
              <a:rPr lang="bg-BG" sz="1600" b="1" i="1" dirty="0" smtClean="0"/>
              <a:t>Роден е на </a:t>
            </a:r>
            <a:r>
              <a:rPr lang="ru-RU" sz="1600" b="1" i="1" dirty="0" smtClean="0"/>
              <a:t>27 Май 1961 г. и </a:t>
            </a:r>
            <a:r>
              <a:rPr lang="ru-RU" sz="1600" b="1" i="1" dirty="0" err="1" smtClean="0"/>
              <a:t>умира</a:t>
            </a:r>
            <a:r>
              <a:rPr lang="ru-RU" sz="1600" b="1" i="1" dirty="0" smtClean="0"/>
              <a:t> на 16 </a:t>
            </a:r>
            <a:r>
              <a:rPr lang="ru-RU" sz="1600" b="1" i="1" dirty="0" err="1" smtClean="0"/>
              <a:t>Ноември</a:t>
            </a:r>
            <a:r>
              <a:rPr lang="ru-RU" sz="1600" b="1" i="1" dirty="0" smtClean="0"/>
              <a:t>, 1990 г.  </a:t>
            </a:r>
            <a:r>
              <a:rPr lang="ru-RU" sz="1600" b="1" i="1" dirty="0" err="1" smtClean="0"/>
              <a:t>Негов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дядо</a:t>
            </a:r>
            <a:r>
              <a:rPr lang="ru-RU" sz="1600" b="1" i="1" dirty="0" smtClean="0"/>
              <a:t> е </a:t>
            </a:r>
            <a:r>
              <a:rPr lang="ru-RU" sz="1600" b="1" i="1" dirty="0" err="1" smtClean="0"/>
              <a:t>Найтив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Денсър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През</a:t>
            </a:r>
            <a:r>
              <a:rPr lang="ru-RU" sz="1600" b="1" i="1" dirty="0" smtClean="0"/>
              <a:t> 1964 г. той </a:t>
            </a:r>
            <a:r>
              <a:rPr lang="ru-RU" sz="1600" b="1" i="1" dirty="0" err="1" smtClean="0"/>
              <a:t>спечелва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Кентъки</a:t>
            </a:r>
            <a:r>
              <a:rPr lang="ru-RU" sz="1600" b="1" i="1" dirty="0" smtClean="0"/>
              <a:t> Дерби и </a:t>
            </a:r>
            <a:r>
              <a:rPr lang="ru-RU" sz="1600" b="1" i="1" dirty="0" err="1" smtClean="0"/>
              <a:t>Прийкнес</a:t>
            </a:r>
            <a:r>
              <a:rPr lang="ru-RU" sz="1600" b="1" i="1" dirty="0" smtClean="0"/>
              <a:t>, на </a:t>
            </a:r>
            <a:r>
              <a:rPr lang="ru-RU" sz="1600" b="1" i="1" dirty="0" err="1" smtClean="0"/>
              <a:t>Белмонт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Стейкс</a:t>
            </a:r>
            <a:r>
              <a:rPr lang="ru-RU" sz="1600" b="1" i="1" dirty="0" smtClean="0"/>
              <a:t> се </a:t>
            </a:r>
            <a:r>
              <a:rPr lang="ru-RU" sz="1600" b="1" i="1" dirty="0" err="1" smtClean="0"/>
              <a:t>класира</a:t>
            </a:r>
            <a:r>
              <a:rPr lang="ru-RU" sz="1600" b="1" i="1" dirty="0" smtClean="0"/>
              <a:t> на 2-ро </a:t>
            </a:r>
            <a:r>
              <a:rPr lang="ru-RU" sz="1600" b="1" i="1" dirty="0" err="1" smtClean="0"/>
              <a:t>място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Бързо</a:t>
            </a:r>
            <a:r>
              <a:rPr lang="ru-RU" sz="1600" b="1" i="1" dirty="0" smtClean="0"/>
              <a:t> след </a:t>
            </a:r>
            <a:r>
              <a:rPr lang="ru-RU" sz="1600" b="1" i="1" dirty="0" err="1" smtClean="0"/>
              <a:t>това</a:t>
            </a:r>
            <a:r>
              <a:rPr lang="ru-RU" sz="1600" b="1" i="1" dirty="0" smtClean="0"/>
              <a:t> той става много известен и се </a:t>
            </a:r>
            <a:r>
              <a:rPr lang="ru-RU" sz="1600" b="1" i="1" dirty="0" err="1" smtClean="0"/>
              <a:t>превръща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най-търсеният</a:t>
            </a:r>
            <a:r>
              <a:rPr lang="ru-RU" sz="1600" b="1" i="1" dirty="0" smtClean="0"/>
              <a:t> и успешен </a:t>
            </a:r>
            <a:r>
              <a:rPr lang="ru-RU" sz="1600" b="1" i="1" dirty="0" err="1" smtClean="0"/>
              <a:t>баща</a:t>
            </a:r>
            <a:r>
              <a:rPr lang="ru-RU" sz="1600" b="1" i="1" dirty="0" smtClean="0"/>
              <a:t> на </a:t>
            </a:r>
            <a:r>
              <a:rPr lang="ru-RU" sz="1600" b="1" i="1" dirty="0" err="1" smtClean="0"/>
              <a:t>кончета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през</a:t>
            </a:r>
            <a:r>
              <a:rPr lang="ru-RU" sz="1600" b="1" i="1" dirty="0" smtClean="0"/>
              <a:t> 20 век. </a:t>
            </a:r>
            <a:r>
              <a:rPr lang="ru-RU" sz="1600" b="1" i="1" dirty="0" err="1" smtClean="0"/>
              <a:t>Такста</a:t>
            </a:r>
            <a:r>
              <a:rPr lang="ru-RU" sz="1600" b="1" i="1" dirty="0" smtClean="0"/>
              <a:t> за </a:t>
            </a:r>
            <a:r>
              <a:rPr lang="ru-RU" sz="1600" b="1" i="1" dirty="0" err="1" smtClean="0"/>
              <a:t>разплод</a:t>
            </a:r>
            <a:r>
              <a:rPr lang="ru-RU" sz="1600" b="1" i="1" dirty="0" smtClean="0"/>
              <a:t> била рекордно </a:t>
            </a:r>
            <a:r>
              <a:rPr lang="ru-RU" sz="1600" b="1" i="1" dirty="0" err="1" smtClean="0"/>
              <a:t>висока</a:t>
            </a:r>
            <a:r>
              <a:rPr lang="ru-RU" sz="1600" b="1" i="1" dirty="0" smtClean="0"/>
              <a:t> и достигала до над 1 млн. </a:t>
            </a:r>
            <a:r>
              <a:rPr lang="ru-RU" sz="1600" b="1" i="1" dirty="0" err="1" smtClean="0"/>
              <a:t>долара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По-късно</a:t>
            </a:r>
            <a:r>
              <a:rPr lang="ru-RU" sz="1600" b="1" i="1" dirty="0" smtClean="0"/>
              <a:t> той става кон на </a:t>
            </a:r>
            <a:r>
              <a:rPr lang="ru-RU" sz="1600" b="1" i="1" dirty="0" err="1" smtClean="0"/>
              <a:t>годината</a:t>
            </a:r>
            <a:r>
              <a:rPr lang="ru-RU" sz="1600" b="1" i="1" dirty="0" smtClean="0"/>
              <a:t> и </a:t>
            </a:r>
            <a:r>
              <a:rPr lang="ru-RU" sz="1600" b="1" i="1" dirty="0" err="1" smtClean="0"/>
              <a:t>спечелва</a:t>
            </a:r>
            <a:r>
              <a:rPr lang="ru-RU" sz="1600" b="1" i="1" dirty="0" smtClean="0"/>
              <a:t> 18 </a:t>
            </a:r>
            <a:r>
              <a:rPr lang="ru-RU" sz="1600" b="1" i="1" dirty="0" err="1" smtClean="0"/>
              <a:t>състезания</a:t>
            </a:r>
            <a:r>
              <a:rPr lang="ru-RU" sz="1600" b="1" i="1" dirty="0" smtClean="0"/>
              <a:t> от </a:t>
            </a:r>
            <a:r>
              <a:rPr lang="ru-RU" sz="1600" b="1" i="1" dirty="0" err="1" smtClean="0"/>
              <a:t>които</a:t>
            </a:r>
            <a:r>
              <a:rPr lang="ru-RU" sz="1600" b="1" i="1" dirty="0" smtClean="0"/>
              <a:t> само </a:t>
            </a:r>
            <a:r>
              <a:rPr lang="ru-RU" sz="1600" b="1" i="1" dirty="0" err="1" smtClean="0"/>
              <a:t>едно</a:t>
            </a:r>
            <a:r>
              <a:rPr lang="ru-RU" sz="1600" b="1" i="1" dirty="0" smtClean="0"/>
              <a:t> е на 3-то </a:t>
            </a:r>
            <a:r>
              <a:rPr lang="ru-RU" sz="1600" b="1" i="1" dirty="0" err="1" smtClean="0"/>
              <a:t>място</a:t>
            </a:r>
            <a:r>
              <a:rPr lang="ru-RU" sz="1600" b="1" i="1" dirty="0" smtClean="0"/>
              <a:t> и </a:t>
            </a:r>
            <a:r>
              <a:rPr lang="ru-RU" sz="1600" b="1" i="1" dirty="0" err="1" smtClean="0"/>
              <a:t>други</a:t>
            </a:r>
            <a:r>
              <a:rPr lang="ru-RU" sz="1600" b="1" i="1" dirty="0" smtClean="0"/>
              <a:t> две на 2-ро.</a:t>
            </a:r>
          </a:p>
          <a:p>
            <a:r>
              <a:rPr lang="ru-RU" sz="1600" b="1" i="1" dirty="0" smtClean="0"/>
              <a:t>Той се </a:t>
            </a:r>
            <a:r>
              <a:rPr lang="ru-RU" sz="1600" b="1" i="1" dirty="0" err="1" smtClean="0"/>
              <a:t>оттегля</a:t>
            </a:r>
            <a:r>
              <a:rPr lang="ru-RU" sz="1600" b="1" i="1" dirty="0" smtClean="0"/>
              <a:t> от </a:t>
            </a:r>
            <a:r>
              <a:rPr lang="ru-RU" sz="1600" b="1" i="1" dirty="0" err="1" smtClean="0"/>
              <a:t>разплод</a:t>
            </a:r>
            <a:r>
              <a:rPr lang="ru-RU" sz="1600" b="1" i="1" dirty="0" smtClean="0"/>
              <a:t> на 15 </a:t>
            </a:r>
            <a:r>
              <a:rPr lang="ru-RU" sz="1600" b="1" i="1" dirty="0" err="1" smtClean="0"/>
              <a:t>април</a:t>
            </a:r>
            <a:r>
              <a:rPr lang="ru-RU" sz="1600" b="1" i="1" dirty="0" smtClean="0"/>
              <a:t> 1987 г. на 26-годишна </a:t>
            </a:r>
            <a:r>
              <a:rPr lang="ru-RU" sz="1600" b="1" i="1" dirty="0" err="1" smtClean="0"/>
              <a:t>възраст</a:t>
            </a:r>
            <a:r>
              <a:rPr lang="ru-RU" sz="1600" b="1" i="1" dirty="0" smtClean="0"/>
              <a:t>.  На 16 </a:t>
            </a:r>
            <a:r>
              <a:rPr lang="ru-RU" sz="1600" b="1" i="1" dirty="0" err="1" smtClean="0"/>
              <a:t>ноември</a:t>
            </a:r>
            <a:r>
              <a:rPr lang="ru-RU" sz="1600" b="1" i="1" dirty="0" smtClean="0"/>
              <a:t> 1990 г. след </a:t>
            </a:r>
            <a:r>
              <a:rPr lang="ru-RU" sz="1600" b="1" i="1" dirty="0" err="1" smtClean="0"/>
              <a:t>пристъп</a:t>
            </a:r>
            <a:r>
              <a:rPr lang="ru-RU" sz="1600" b="1" i="1" dirty="0" smtClean="0"/>
              <a:t> на колики, той е </a:t>
            </a:r>
            <a:r>
              <a:rPr lang="ru-RU" sz="1600" b="1" i="1" dirty="0" err="1" smtClean="0"/>
              <a:t>евтаназиран</a:t>
            </a:r>
            <a:r>
              <a:rPr lang="ru-RU" sz="1600" b="1" i="1" dirty="0" smtClean="0"/>
              <a:t>. В </a:t>
            </a:r>
            <a:r>
              <a:rPr lang="ru-RU" sz="1600" b="1" i="1" dirty="0" err="1" smtClean="0"/>
              <a:t>негова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памет</a:t>
            </a:r>
            <a:r>
              <a:rPr lang="ru-RU" sz="1600" b="1" i="1" dirty="0" smtClean="0"/>
              <a:t> е построен </a:t>
            </a:r>
            <a:r>
              <a:rPr lang="ru-RU" sz="1600" b="1" i="1" dirty="0" err="1" smtClean="0"/>
              <a:t>паметник</a:t>
            </a:r>
            <a:r>
              <a:rPr lang="ru-RU" sz="1600" b="1" i="1" dirty="0" smtClean="0"/>
              <a:t>.</a:t>
            </a:r>
            <a:endParaRPr lang="bg-BG" sz="1600" b="1" i="1" dirty="0"/>
          </a:p>
        </p:txBody>
      </p:sp>
      <p:pic>
        <p:nvPicPr>
          <p:cNvPr id="2050" name="Picture 2" descr="http://1.bp.blogspot.com/-cSYpBVEcaDI/TxAgMbLfONI/AAAAAAAAlnI/FMCSgY1LgTs/s640/1111+NORTHERN+DANCER+con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857364"/>
            <a:ext cx="5190648" cy="4095745"/>
          </a:xfrm>
          <a:prstGeom prst="rect">
            <a:avLst/>
          </a:prstGeom>
          <a:noFill/>
        </p:spPr>
      </p:pic>
      <p:pic>
        <p:nvPicPr>
          <p:cNvPr id="2052" name="Picture 4" descr="Northern Dance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785818" cy="78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Галант Фокс ( </a:t>
            </a:r>
            <a:r>
              <a:rPr lang="en-US" b="1" i="1" dirty="0" smtClean="0"/>
              <a:t>Gallant Fox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214282" y="1857364"/>
            <a:ext cx="3714776" cy="468632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Роден е на 23-ти март 1927 г. и </a:t>
            </a:r>
            <a:r>
              <a:rPr lang="ru-RU" b="1" i="1" dirty="0" err="1" smtClean="0"/>
              <a:t>умрял</a:t>
            </a:r>
            <a:r>
              <a:rPr lang="ru-RU" b="1" i="1" dirty="0" smtClean="0"/>
              <a:t> на 13 </a:t>
            </a:r>
            <a:r>
              <a:rPr lang="ru-RU" b="1" i="1" dirty="0" err="1" smtClean="0"/>
              <a:t>Ноември</a:t>
            </a:r>
            <a:r>
              <a:rPr lang="ru-RU" b="1" i="1" dirty="0" smtClean="0"/>
              <a:t>, 1954 г. Галант Фокс е бил </a:t>
            </a:r>
            <a:r>
              <a:rPr lang="ru-RU" b="1" i="1" dirty="0" err="1" smtClean="0"/>
              <a:t>дорест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станал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вторият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1930 г.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</a:t>
            </a:r>
            <a:r>
              <a:rPr lang="ru-RU" b="1" i="1" dirty="0" smtClean="0"/>
              <a:t> е построен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3" name="Picture 2" descr="http://www.horseracingnation.com/silks/horse/Gallant_F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214282" y="1000108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1930 г.</a:t>
            </a:r>
            <a:endParaRPr lang="bg-BG" b="1" i="1" dirty="0"/>
          </a:p>
        </p:txBody>
      </p:sp>
      <p:pic>
        <p:nvPicPr>
          <p:cNvPr id="34818" name="Picture 2" descr="https://s-media-cache-ak0.pinimg.com/736x/15/56/b9/1556b96320c1df3560e330139d955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4833938" cy="407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bg-BG" b="1" dirty="0" err="1" smtClean="0"/>
              <a:t>Бъкспасър</a:t>
            </a:r>
            <a:r>
              <a:rPr lang="bg-BG" b="1" dirty="0" smtClean="0"/>
              <a:t> (</a:t>
            </a:r>
            <a:r>
              <a:rPr lang="en-US" b="1" dirty="0" err="1" smtClean="0"/>
              <a:t>Buckpasser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980728"/>
            <a:ext cx="3995936" cy="5877272"/>
          </a:xfrm>
        </p:spPr>
        <p:txBody>
          <a:bodyPr>
            <a:noAutofit/>
          </a:bodyPr>
          <a:lstStyle/>
          <a:p>
            <a:r>
              <a:rPr lang="bg-BG" sz="1400" b="1" dirty="0" smtClean="0"/>
              <a:t>Роден е през 1963 г. и умира през 1978 г. Син е на Том </a:t>
            </a:r>
            <a:r>
              <a:rPr lang="bg-BG" sz="1400" b="1" dirty="0" err="1" smtClean="0"/>
              <a:t>Фуул</a:t>
            </a:r>
            <a:r>
              <a:rPr lang="bg-BG" sz="1400" b="1" dirty="0" smtClean="0"/>
              <a:t>. Той поставя 11 международни рекорда, спечелва много престижни състезания в много страни и става един от водещите жребци за разплод в своето време. </a:t>
            </a:r>
          </a:p>
          <a:p>
            <a:r>
              <a:rPr lang="bg-BG" sz="1400" b="1" dirty="0" smtClean="0"/>
              <a:t>Собственикът му казва : “Всеки кон има около стотина недостатъци освен по конституция, но бих дал на всеки ако мога един от “недостатъците на </a:t>
            </a:r>
            <a:r>
              <a:rPr lang="bg-BG" sz="1400" b="1" dirty="0" err="1" smtClean="0"/>
              <a:t>Бъкспасър</a:t>
            </a:r>
            <a:r>
              <a:rPr lang="bg-BG" sz="1400" b="1" dirty="0" smtClean="0"/>
              <a:t>.”” </a:t>
            </a:r>
          </a:p>
          <a:p>
            <a:r>
              <a:rPr lang="bg-BG" sz="1400" b="1" dirty="0" smtClean="0"/>
              <a:t>Даже един художник се изказва за него: Той бе най-идеалният кон, който някога съм виждал. Има само други два , които са в неговата класа и това са Секретариат и </a:t>
            </a:r>
            <a:r>
              <a:rPr lang="bg-BG" sz="1400" b="1" dirty="0" err="1" smtClean="0"/>
              <a:t>Афирмед</a:t>
            </a:r>
            <a:r>
              <a:rPr lang="bg-BG" sz="1400" b="1" dirty="0" smtClean="0"/>
              <a:t>.</a:t>
            </a:r>
          </a:p>
          <a:p>
            <a:r>
              <a:rPr lang="bg-BG" sz="1400" b="1" dirty="0" smtClean="0"/>
              <a:t>За </a:t>
            </a:r>
            <a:r>
              <a:rPr lang="bg-BG" sz="1400" b="1" dirty="0" err="1" smtClean="0"/>
              <a:t>съжеление</a:t>
            </a:r>
            <a:r>
              <a:rPr lang="bg-BG" sz="1400" b="1" dirty="0" smtClean="0"/>
              <a:t> обаче </a:t>
            </a:r>
            <a:r>
              <a:rPr lang="bg-BG" sz="1400" b="1" dirty="0" err="1" smtClean="0"/>
              <a:t>Бъкспасър</a:t>
            </a:r>
            <a:r>
              <a:rPr lang="bg-BG" sz="1400" b="1" dirty="0" smtClean="0"/>
              <a:t> на участва в Тройната Купа, понеже собственика му  казва, че било загуба на време и не иска да погуби своя кон и че той се е доказал, като шампион отдавна.  </a:t>
            </a:r>
          </a:p>
          <a:p>
            <a:r>
              <a:rPr lang="bg-BG" sz="1400" b="1" dirty="0" smtClean="0"/>
              <a:t>В топ класацията на 20 век той се класира на 14 място. След като спечелва две награди </a:t>
            </a:r>
            <a:r>
              <a:rPr lang="bg-BG" sz="1400" b="1" dirty="0" err="1" smtClean="0"/>
              <a:t>Еклипс</a:t>
            </a:r>
            <a:r>
              <a:rPr lang="bg-BG" sz="1400" b="1" dirty="0" smtClean="0"/>
              <a:t> и 25 от 31  си старта той се оттегля за разплод с над 1 милион долара и става баща на над 313 кончета, от които 35 са </a:t>
            </a:r>
            <a:r>
              <a:rPr lang="bg-BG" sz="1400" b="1" dirty="0" err="1" smtClean="0"/>
              <a:t>стейкс</a:t>
            </a:r>
            <a:r>
              <a:rPr lang="bg-BG" sz="1400" b="1" dirty="0" smtClean="0"/>
              <a:t> шампиони.</a:t>
            </a:r>
            <a:endParaRPr lang="bg-BG" sz="1400" b="1" dirty="0"/>
          </a:p>
        </p:txBody>
      </p:sp>
      <p:pic>
        <p:nvPicPr>
          <p:cNvPr id="1026" name="Picture 2" descr="http://www.americasbestracing.net/media/8180263/BuckpasserInside_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5050532" cy="3787899"/>
          </a:xfrm>
          <a:prstGeom prst="rect">
            <a:avLst/>
          </a:prstGeom>
          <a:noFill/>
        </p:spPr>
      </p:pic>
      <p:pic>
        <p:nvPicPr>
          <p:cNvPr id="5122" name="Picture 2" descr="Buckpasse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bg-BG" b="1" dirty="0" smtClean="0"/>
              <a:t>Д-р </a:t>
            </a:r>
            <a:r>
              <a:rPr lang="bg-BG" b="1" dirty="0" err="1" smtClean="0"/>
              <a:t>Фагер</a:t>
            </a:r>
            <a:r>
              <a:rPr lang="bg-BG" b="1" dirty="0" smtClean="0"/>
              <a:t> </a:t>
            </a:r>
            <a:r>
              <a:rPr lang="en-US" b="1" dirty="0" smtClean="0"/>
              <a:t>(Dr. </a:t>
            </a:r>
            <a:r>
              <a:rPr lang="en-US" b="1" dirty="0" err="1" smtClean="0"/>
              <a:t>Fager</a:t>
            </a:r>
            <a:r>
              <a:rPr lang="en-US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4139952" cy="5445224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06 </a:t>
            </a:r>
            <a:r>
              <a:rPr lang="ru-RU" b="1" dirty="0" err="1" smtClean="0"/>
              <a:t>април</a:t>
            </a:r>
            <a:r>
              <a:rPr lang="ru-RU" b="1" dirty="0" smtClean="0"/>
              <a:t> 1964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05 август 1976 г. Той е </a:t>
            </a:r>
            <a:r>
              <a:rPr lang="ru-RU" b="1" dirty="0" err="1" smtClean="0"/>
              <a:t>единстгвеният</a:t>
            </a:r>
            <a:r>
              <a:rPr lang="ru-RU" b="1" dirty="0" smtClean="0"/>
              <a:t> </a:t>
            </a:r>
            <a:r>
              <a:rPr lang="ru-RU" b="1" dirty="0" err="1" smtClean="0"/>
              <a:t>състезател</a:t>
            </a:r>
            <a:r>
              <a:rPr lang="ru-RU" b="1" dirty="0" smtClean="0"/>
              <a:t> </a:t>
            </a:r>
            <a:r>
              <a:rPr lang="ru-RU" b="1" dirty="0" err="1" smtClean="0"/>
              <a:t>спечелил</a:t>
            </a:r>
            <a:r>
              <a:rPr lang="ru-RU" b="1" dirty="0" smtClean="0"/>
              <a:t> </a:t>
            </a:r>
            <a:r>
              <a:rPr lang="ru-RU" b="1" dirty="0" err="1" smtClean="0"/>
              <a:t>четири</a:t>
            </a:r>
            <a:r>
              <a:rPr lang="ru-RU" b="1" dirty="0" smtClean="0"/>
              <a:t> </a:t>
            </a:r>
            <a:r>
              <a:rPr lang="ru-RU" b="1" dirty="0" err="1" smtClean="0"/>
              <a:t>титли</a:t>
            </a:r>
            <a:r>
              <a:rPr lang="ru-RU" b="1" dirty="0" smtClean="0"/>
              <a:t> за </a:t>
            </a:r>
            <a:r>
              <a:rPr lang="ru-RU" b="1" dirty="0" err="1" smtClean="0"/>
              <a:t>една</a:t>
            </a:r>
            <a:r>
              <a:rPr lang="ru-RU" b="1" dirty="0" smtClean="0"/>
              <a:t> година </a:t>
            </a:r>
            <a:r>
              <a:rPr lang="ru-RU" b="1" dirty="0" err="1" smtClean="0"/>
              <a:t>през</a:t>
            </a:r>
            <a:r>
              <a:rPr lang="ru-RU" b="1" dirty="0" smtClean="0"/>
              <a:t> 1968 г. –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на </a:t>
            </a:r>
            <a:r>
              <a:rPr lang="bg-BG" b="1" dirty="0" err="1" smtClean="0"/>
              <a:t>г</a:t>
            </a:r>
            <a:r>
              <a:rPr lang="ru-RU" b="1" dirty="0" err="1" smtClean="0"/>
              <a:t>одината</a:t>
            </a:r>
            <a:r>
              <a:rPr lang="ru-RU" b="1" dirty="0" smtClean="0"/>
              <a:t>, </a:t>
            </a:r>
            <a:r>
              <a:rPr lang="ru-RU" b="1" dirty="0" err="1" smtClean="0"/>
              <a:t>щампион</a:t>
            </a:r>
            <a:r>
              <a:rPr lang="ru-RU" b="1" dirty="0" smtClean="0"/>
              <a:t> на </a:t>
            </a:r>
            <a:r>
              <a:rPr lang="ru-RU" b="1" dirty="0" err="1" smtClean="0"/>
              <a:t>трева</a:t>
            </a:r>
            <a:r>
              <a:rPr lang="ru-RU" b="1" dirty="0" smtClean="0"/>
              <a:t> и </a:t>
            </a:r>
            <a:r>
              <a:rPr lang="ru-RU" b="1" dirty="0" err="1" smtClean="0"/>
              <a:t>спринтьор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</a:t>
            </a:r>
            <a:r>
              <a:rPr lang="ru-RU" b="1" dirty="0" err="1" smtClean="0"/>
              <a:t>пръст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Той се </a:t>
            </a:r>
            <a:r>
              <a:rPr lang="ru-RU" b="1" dirty="0" err="1" smtClean="0"/>
              <a:t>надбягва</a:t>
            </a:r>
            <a:r>
              <a:rPr lang="ru-RU" b="1" dirty="0" smtClean="0"/>
              <a:t> 22 </a:t>
            </a:r>
            <a:r>
              <a:rPr lang="ru-RU" b="1" dirty="0" err="1" smtClean="0"/>
              <a:t>пъти</a:t>
            </a:r>
            <a:r>
              <a:rPr lang="ru-RU" b="1" dirty="0" smtClean="0"/>
              <a:t> и </a:t>
            </a:r>
            <a:r>
              <a:rPr lang="ru-RU" b="1" dirty="0" err="1" smtClean="0"/>
              <a:t>спечели</a:t>
            </a:r>
            <a:r>
              <a:rPr lang="ru-RU" b="1" dirty="0" smtClean="0"/>
              <a:t> 18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. </a:t>
            </a:r>
            <a:r>
              <a:rPr lang="ru-RU" b="1" dirty="0" err="1" smtClean="0"/>
              <a:t>Спечелил</a:t>
            </a:r>
            <a:r>
              <a:rPr lang="ru-RU" b="1" dirty="0" smtClean="0"/>
              <a:t> е много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и е поставил </a:t>
            </a:r>
            <a:r>
              <a:rPr lang="ru-RU" b="1" dirty="0" err="1" smtClean="0"/>
              <a:t>световен</a:t>
            </a:r>
            <a:r>
              <a:rPr lang="ru-RU" b="1" dirty="0" smtClean="0"/>
              <a:t> рекорд  за 1 миля. </a:t>
            </a:r>
            <a:r>
              <a:rPr lang="ru-RU" b="1" dirty="0" err="1" smtClean="0"/>
              <a:t>Също</a:t>
            </a:r>
            <a:r>
              <a:rPr lang="ru-RU" b="1" dirty="0" smtClean="0"/>
              <a:t> </a:t>
            </a:r>
            <a:r>
              <a:rPr lang="ru-RU" b="1" dirty="0" err="1" smtClean="0"/>
              <a:t>така</a:t>
            </a:r>
            <a:r>
              <a:rPr lang="ru-RU" b="1" dirty="0" smtClean="0"/>
              <a:t> е бил известен и с </a:t>
            </a:r>
            <a:r>
              <a:rPr lang="ru-RU" b="1" dirty="0" err="1" smtClean="0"/>
              <a:t>дуелите</a:t>
            </a:r>
            <a:r>
              <a:rPr lang="ru-RU" b="1" dirty="0" smtClean="0"/>
              <a:t> си с </a:t>
            </a:r>
            <a:r>
              <a:rPr lang="ru-RU" b="1" dirty="0" err="1" smtClean="0"/>
              <a:t>Дамаскус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 топ </a:t>
            </a:r>
            <a:r>
              <a:rPr lang="ru-RU" b="1" dirty="0" err="1" smtClean="0"/>
              <a:t>класацията</a:t>
            </a:r>
            <a:r>
              <a:rPr lang="ru-RU" b="1" dirty="0" smtClean="0"/>
              <a:t> на 20 век той се </a:t>
            </a:r>
            <a:r>
              <a:rPr lang="ru-RU" b="1" dirty="0" err="1" smtClean="0"/>
              <a:t>класира</a:t>
            </a:r>
            <a:r>
              <a:rPr lang="ru-RU" b="1" dirty="0" smtClean="0"/>
              <a:t> на 6-то </a:t>
            </a:r>
            <a:r>
              <a:rPr lang="ru-RU" b="1" dirty="0" err="1" smtClean="0"/>
              <a:t>място</a:t>
            </a:r>
            <a:r>
              <a:rPr lang="ru-RU" b="1" dirty="0" smtClean="0"/>
              <a:t>. </a:t>
            </a:r>
            <a:r>
              <a:rPr lang="bg-BG" b="1" dirty="0" smtClean="0"/>
              <a:t>През 1971 г. той се пенсионира и след това е приет в Залата на Славата. По-късно е изпратен за разплод в </a:t>
            </a:r>
            <a:r>
              <a:rPr lang="bg-BG" b="1" dirty="0" err="1" smtClean="0"/>
              <a:t>кенезавод</a:t>
            </a:r>
            <a:r>
              <a:rPr lang="bg-BG" b="1" dirty="0" smtClean="0"/>
              <a:t> и на 12 год. възраст той умира от </a:t>
            </a:r>
            <a:r>
              <a:rPr lang="bg-BG" b="1" dirty="0" err="1" smtClean="0"/>
              <a:t>обстипация</a:t>
            </a:r>
            <a:r>
              <a:rPr lang="bg-BG" b="1" dirty="0" smtClean="0"/>
              <a:t> на дебелото черво.</a:t>
            </a:r>
            <a:endParaRPr lang="bg-BG" b="1" dirty="0"/>
          </a:p>
        </p:txBody>
      </p:sp>
      <p:pic>
        <p:nvPicPr>
          <p:cNvPr id="88066" name="Picture 2" descr="http://www.lgbllc.com/johnnerud/wp-content/uploads/2013/02/0008s_0003_dr_fager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726494" cy="4392488"/>
          </a:xfrm>
          <a:prstGeom prst="rect">
            <a:avLst/>
          </a:prstGeom>
          <a:noFill/>
        </p:spPr>
      </p:pic>
      <p:pic>
        <p:nvPicPr>
          <p:cNvPr id="28674" name="Picture 2" descr="Dr. Fage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Дамаскус</a:t>
            </a:r>
            <a:r>
              <a:rPr lang="bg-BG" b="1" dirty="0" smtClean="0"/>
              <a:t> (</a:t>
            </a:r>
            <a:r>
              <a:rPr lang="en-US" b="1" dirty="0" smtClean="0"/>
              <a:t>Damascus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00808"/>
            <a:ext cx="4283968" cy="5157192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14 </a:t>
            </a:r>
            <a:r>
              <a:rPr lang="ru-RU" b="1" dirty="0" err="1" smtClean="0"/>
              <a:t>Април</a:t>
            </a:r>
            <a:r>
              <a:rPr lang="ru-RU" b="1" dirty="0" smtClean="0"/>
              <a:t> 1964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08 август 1995 г. Той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Прийкнес</a:t>
            </a:r>
            <a:r>
              <a:rPr lang="ru-RU" b="1" dirty="0" smtClean="0"/>
              <a:t> и </a:t>
            </a:r>
            <a:r>
              <a:rPr lang="ru-RU" b="1" dirty="0" err="1" smtClean="0"/>
              <a:t>Белмонт</a:t>
            </a:r>
            <a:r>
              <a:rPr lang="ru-RU" b="1" dirty="0" smtClean="0"/>
              <a:t>, а в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</a:t>
            </a:r>
            <a:r>
              <a:rPr lang="ru-RU" b="1" dirty="0" err="1" smtClean="0"/>
              <a:t>Дербито</a:t>
            </a:r>
            <a:r>
              <a:rPr lang="ru-RU" b="1" dirty="0" smtClean="0"/>
              <a:t> </a:t>
            </a:r>
            <a:r>
              <a:rPr lang="ru-RU" b="1" dirty="0" err="1" smtClean="0"/>
              <a:t>завършва</a:t>
            </a:r>
            <a:r>
              <a:rPr lang="ru-RU" b="1" dirty="0" smtClean="0"/>
              <a:t> трети,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превъзбудата</a:t>
            </a:r>
            <a:r>
              <a:rPr lang="ru-RU" b="1" dirty="0" smtClean="0"/>
              <a:t> и </a:t>
            </a:r>
            <a:r>
              <a:rPr lang="ru-RU" b="1" dirty="0" err="1" smtClean="0"/>
              <a:t>шумът</a:t>
            </a:r>
            <a:r>
              <a:rPr lang="ru-RU" b="1" dirty="0" smtClean="0"/>
              <a:t> от </a:t>
            </a:r>
            <a:r>
              <a:rPr lang="ru-RU" b="1" dirty="0" err="1" smtClean="0"/>
              <a:t>публиката</a:t>
            </a:r>
            <a:r>
              <a:rPr lang="ru-RU" b="1" dirty="0" smtClean="0"/>
              <a:t>, </a:t>
            </a:r>
            <a:r>
              <a:rPr lang="ru-RU" b="1" dirty="0" err="1" smtClean="0"/>
              <a:t>която</a:t>
            </a:r>
            <a:r>
              <a:rPr lang="ru-RU" b="1" dirty="0" smtClean="0"/>
              <a:t> го </a:t>
            </a:r>
            <a:r>
              <a:rPr lang="ru-RU" b="1" dirty="0" err="1" smtClean="0"/>
              <a:t>стряска</a:t>
            </a:r>
            <a:r>
              <a:rPr lang="ru-RU" b="1" dirty="0" smtClean="0"/>
              <a:t>.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и на </a:t>
            </a:r>
            <a:r>
              <a:rPr lang="ru-RU" b="1" dirty="0" err="1" smtClean="0"/>
              <a:t>едно</a:t>
            </a:r>
            <a:r>
              <a:rPr lang="ru-RU" b="1" dirty="0" smtClean="0"/>
              <a:t> от </a:t>
            </a:r>
            <a:r>
              <a:rPr lang="ru-RU" b="1" dirty="0" err="1" smtClean="0"/>
              <a:t>тях</a:t>
            </a:r>
            <a:r>
              <a:rPr lang="ru-RU" b="1" dirty="0" smtClean="0"/>
              <a:t> </a:t>
            </a:r>
            <a:r>
              <a:rPr lang="ru-RU" b="1" dirty="0" err="1" smtClean="0"/>
              <a:t>печели</a:t>
            </a:r>
            <a:r>
              <a:rPr lang="ru-RU" b="1" dirty="0" smtClean="0"/>
              <a:t> с 10 </a:t>
            </a:r>
            <a:r>
              <a:rPr lang="ru-RU" b="1" dirty="0" err="1" smtClean="0"/>
              <a:t>дължини</a:t>
            </a:r>
            <a:r>
              <a:rPr lang="ru-RU" b="1" dirty="0" smtClean="0"/>
              <a:t>, а на </a:t>
            </a:r>
            <a:r>
              <a:rPr lang="ru-RU" b="1" dirty="0" err="1" smtClean="0"/>
              <a:t>друго</a:t>
            </a:r>
            <a:r>
              <a:rPr lang="ru-RU" b="1" dirty="0" smtClean="0"/>
              <a:t> с 22 и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1,17 </a:t>
            </a:r>
            <a:r>
              <a:rPr lang="ru-RU" b="1" dirty="0" err="1" smtClean="0"/>
              <a:t>милиона</a:t>
            </a:r>
            <a:r>
              <a:rPr lang="ru-RU" b="1" dirty="0" smtClean="0"/>
              <a:t>.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и </a:t>
            </a:r>
            <a:r>
              <a:rPr lang="ru-RU" b="1" dirty="0" err="1" smtClean="0"/>
              <a:t>наградата</a:t>
            </a:r>
            <a:r>
              <a:rPr lang="ru-RU" b="1" dirty="0" smtClean="0"/>
              <a:t>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и е </a:t>
            </a:r>
            <a:r>
              <a:rPr lang="ru-RU" b="1" dirty="0" err="1" smtClean="0"/>
              <a:t>приет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той </a:t>
            </a:r>
            <a:r>
              <a:rPr lang="ru-RU" b="1" dirty="0" err="1" smtClean="0"/>
              <a:t>има</a:t>
            </a:r>
            <a:r>
              <a:rPr lang="ru-RU" b="1" dirty="0" smtClean="0"/>
              <a:t> 71 старта и се </a:t>
            </a:r>
            <a:r>
              <a:rPr lang="ru-RU" b="1" dirty="0" err="1" smtClean="0"/>
              <a:t>пенсионира</a:t>
            </a:r>
            <a:r>
              <a:rPr lang="ru-RU" b="1" dirty="0" smtClean="0"/>
              <a:t> и става </a:t>
            </a:r>
            <a:r>
              <a:rPr lang="ru-RU" b="1" dirty="0" err="1" smtClean="0"/>
              <a:t>баща</a:t>
            </a:r>
            <a:r>
              <a:rPr lang="ru-RU" b="1" dirty="0" smtClean="0"/>
              <a:t> на много </a:t>
            </a:r>
            <a:r>
              <a:rPr lang="ru-RU" b="1" dirty="0" err="1" smtClean="0"/>
              <a:t>кобили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шампионки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11266" name="Picture 2" descr="https://s-media-cache-ak0.pinimg.com/736x/08/94/a6/0894a69004d9176f2c5b0163e595b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60687"/>
            <a:ext cx="4626099" cy="4286387"/>
          </a:xfrm>
          <a:prstGeom prst="rect">
            <a:avLst/>
          </a:prstGeom>
          <a:noFill/>
        </p:spPr>
      </p:pic>
      <p:pic>
        <p:nvPicPr>
          <p:cNvPr id="34818" name="Picture 2" descr="Damascus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Нижински</a:t>
            </a:r>
            <a:r>
              <a:rPr lang="bg-BG" b="1" dirty="0" smtClean="0"/>
              <a:t> (</a:t>
            </a:r>
            <a:r>
              <a:rPr lang="en-US" b="1" dirty="0" smtClean="0"/>
              <a:t>Nijinsky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995936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21 </a:t>
            </a:r>
            <a:r>
              <a:rPr lang="ru-RU" b="1" dirty="0" err="1" smtClean="0"/>
              <a:t>февруари</a:t>
            </a:r>
            <a:r>
              <a:rPr lang="ru-RU" b="1" dirty="0" smtClean="0"/>
              <a:t> 1967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15 </a:t>
            </a:r>
            <a:r>
              <a:rPr lang="ru-RU" b="1" dirty="0" err="1" smtClean="0"/>
              <a:t>април</a:t>
            </a:r>
            <a:r>
              <a:rPr lang="ru-RU" b="1" dirty="0" smtClean="0"/>
              <a:t> 1992 г. </a:t>
            </a:r>
            <a:r>
              <a:rPr lang="ru-RU" b="1" dirty="0" err="1" smtClean="0"/>
              <a:t>Син</a:t>
            </a:r>
            <a:r>
              <a:rPr lang="ru-RU" b="1" dirty="0" smtClean="0"/>
              <a:t> е на Том </a:t>
            </a:r>
            <a:r>
              <a:rPr lang="ru-RU" b="1" dirty="0" err="1" smtClean="0"/>
              <a:t>Фуул</a:t>
            </a:r>
            <a:r>
              <a:rPr lang="ru-RU" b="1" dirty="0" smtClean="0"/>
              <a:t>. </a:t>
            </a:r>
            <a:r>
              <a:rPr lang="ru-RU" b="1" dirty="0" err="1" smtClean="0"/>
              <a:t>Познат</a:t>
            </a:r>
            <a:r>
              <a:rPr lang="ru-RU" b="1" dirty="0" smtClean="0"/>
              <a:t> е в САЩ</a:t>
            </a:r>
            <a:r>
              <a:rPr lang="en-US" b="1" dirty="0" smtClean="0"/>
              <a:t>,</a:t>
            </a:r>
            <a:r>
              <a:rPr lang="ru-RU" b="1" dirty="0" smtClean="0"/>
              <a:t> </a:t>
            </a:r>
            <a:r>
              <a:rPr lang="ru-RU" b="1" dirty="0" err="1" smtClean="0"/>
              <a:t>като</a:t>
            </a:r>
            <a:r>
              <a:rPr lang="ru-RU" b="1" dirty="0" smtClean="0"/>
              <a:t> </a:t>
            </a:r>
            <a:r>
              <a:rPr lang="ru-RU" b="1" dirty="0" err="1" smtClean="0"/>
              <a:t>Нижински</a:t>
            </a:r>
            <a:r>
              <a:rPr lang="ru-RU" b="1" dirty="0" smtClean="0"/>
              <a:t> </a:t>
            </a:r>
            <a:r>
              <a:rPr lang="en-US" b="1" dirty="0" smtClean="0"/>
              <a:t>||, </a:t>
            </a:r>
            <a:r>
              <a:rPr lang="bg-BG" b="1" dirty="0" smtClean="0"/>
              <a:t>възпитан е в Канада и е обучен в Ирландия. В Европа става непобедим шампион и после спечелва Английската Тройна Купа. Негов баща е </a:t>
            </a:r>
            <a:r>
              <a:rPr lang="bg-BG" b="1" dirty="0" err="1" smtClean="0"/>
              <a:t>Нортърн</a:t>
            </a:r>
            <a:r>
              <a:rPr lang="bg-BG" b="1" dirty="0" smtClean="0"/>
              <a:t> </a:t>
            </a:r>
            <a:r>
              <a:rPr lang="bg-BG" b="1" dirty="0" err="1" smtClean="0"/>
              <a:t>Денсър</a:t>
            </a:r>
            <a:r>
              <a:rPr lang="bg-BG" b="1" dirty="0" smtClean="0"/>
              <a:t>. </a:t>
            </a:r>
            <a:r>
              <a:rPr lang="bg-BG" b="1" dirty="0" err="1" smtClean="0"/>
              <a:t>Нинжиски</a:t>
            </a:r>
            <a:r>
              <a:rPr lang="bg-BG" b="1" dirty="0" smtClean="0"/>
              <a:t> е бил огромен и мощен жребец, спечелил най-различни престижни състезания в много страни. </a:t>
            </a:r>
          </a:p>
          <a:p>
            <a:r>
              <a:rPr lang="bg-BG" b="1" dirty="0" smtClean="0"/>
              <a:t>Към края на състезателната си кариера е изпратен в Сащ,  където известно време се състезава и после се оттегля за разплод.</a:t>
            </a:r>
            <a:endParaRPr lang="bg-BG" b="1" dirty="0"/>
          </a:p>
        </p:txBody>
      </p:sp>
      <p:pic>
        <p:nvPicPr>
          <p:cNvPr id="100354" name="Picture 2" descr="http://i.dailymail.co.uk/i/pix/2008/05_01/ElGranSenor_468x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91292"/>
            <a:ext cx="4961756" cy="379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g-BG" b="1" i="1" dirty="0" smtClean="0"/>
              <a:t>Мил </a:t>
            </a:r>
            <a:r>
              <a:rPr lang="bg-BG" b="1" i="1" dirty="0" err="1" smtClean="0"/>
              <a:t>Рийф</a:t>
            </a:r>
            <a:r>
              <a:rPr lang="bg-BG" b="1" i="1" dirty="0" smtClean="0"/>
              <a:t> (</a:t>
            </a:r>
            <a:r>
              <a:rPr lang="en-US" b="1" i="1" dirty="0" smtClean="0"/>
              <a:t>Mill Reef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571612"/>
            <a:ext cx="3571868" cy="5286388"/>
          </a:xfrm>
        </p:spPr>
        <p:txBody>
          <a:bodyPr>
            <a:normAutofit/>
          </a:bodyPr>
          <a:lstStyle/>
          <a:p>
            <a:r>
              <a:rPr lang="bg-BG" sz="1600" b="1" i="1" dirty="0" smtClean="0"/>
              <a:t>Роден е през 1968 г. и умира през 1986 г. Негова баба е </a:t>
            </a:r>
            <a:r>
              <a:rPr lang="bg-BG" sz="1600" b="1" i="1" dirty="0" err="1" smtClean="0"/>
              <a:t>Принсекуило</a:t>
            </a:r>
            <a:r>
              <a:rPr lang="bg-BG" sz="1600" b="1" i="1" dirty="0" smtClean="0"/>
              <a:t>, а негов пра-дядо е </a:t>
            </a:r>
            <a:r>
              <a:rPr lang="bg-BG" sz="1600" b="1" i="1" dirty="0" err="1" smtClean="0"/>
              <a:t>Каунт</a:t>
            </a:r>
            <a:r>
              <a:rPr lang="bg-BG" sz="1600" b="1" i="1" dirty="0" smtClean="0"/>
              <a:t> </a:t>
            </a:r>
            <a:r>
              <a:rPr lang="bg-BG" sz="1600" b="1" i="1" dirty="0" err="1" smtClean="0"/>
              <a:t>Флийт</a:t>
            </a:r>
            <a:r>
              <a:rPr lang="bg-BG" sz="1600" b="1" i="1" dirty="0" smtClean="0"/>
              <a:t>. Мил </a:t>
            </a:r>
            <a:r>
              <a:rPr lang="bg-BG" sz="1600" b="1" i="1" dirty="0" err="1" smtClean="0"/>
              <a:t>Рийф</a:t>
            </a:r>
            <a:r>
              <a:rPr lang="bg-BG" sz="1600" b="1" i="1" dirty="0" smtClean="0"/>
              <a:t> е бил шампион спечелил някои доста престижни състезания и поставил доста рекорди. Неговата кариера обаче завършва през 1972 г. поради тежка травма още преди да е започнала. Операцията, която ще спаси живота му е направена успешно, но той никога вече няма да се състезава затова се пенсионира.  </a:t>
            </a:r>
          </a:p>
          <a:p>
            <a:r>
              <a:rPr lang="bg-BG" sz="1600" b="1" i="1" dirty="0" smtClean="0"/>
              <a:t>Печелившата кариера се обърна срещу един велик жребец и му изигра лоша шега, даже преди да се е доказал напълно. Въпреки това в негова чест е построен паметник.</a:t>
            </a:r>
            <a:endParaRPr lang="bg-BG" sz="1600" b="1" i="1" dirty="0"/>
          </a:p>
        </p:txBody>
      </p:sp>
      <p:pic>
        <p:nvPicPr>
          <p:cNvPr id="58370" name="Picture 2" descr="Mill Reef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0" cy="857251"/>
          </a:xfrm>
          <a:prstGeom prst="rect">
            <a:avLst/>
          </a:prstGeom>
          <a:noFill/>
        </p:spPr>
      </p:pic>
      <p:pic>
        <p:nvPicPr>
          <p:cNvPr id="12292" name="Picture 4" descr="http://sporthorse-data.com/horse/444698/011/Horse_Big_Reef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260" y="2214554"/>
            <a:ext cx="5412279" cy="414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bg-BG" b="1" dirty="0" smtClean="0"/>
              <a:t>Г-н </a:t>
            </a:r>
            <a:r>
              <a:rPr lang="bg-BG" b="1" dirty="0" err="1" smtClean="0"/>
              <a:t>Проспектор</a:t>
            </a:r>
            <a:r>
              <a:rPr lang="bg-BG" b="1" dirty="0" smtClean="0"/>
              <a:t> (</a:t>
            </a:r>
            <a:r>
              <a:rPr lang="en-US" b="1" dirty="0" smtClean="0"/>
              <a:t>Mr. Prospector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995936" cy="5257800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28 </a:t>
            </a:r>
            <a:r>
              <a:rPr lang="ru-RU" b="1" dirty="0" err="1" smtClean="0"/>
              <a:t>януари</a:t>
            </a:r>
            <a:r>
              <a:rPr lang="ru-RU" b="1" dirty="0" smtClean="0"/>
              <a:t> 1970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 01 </a:t>
            </a:r>
            <a:r>
              <a:rPr lang="ru-RU" b="1" dirty="0" err="1" smtClean="0"/>
              <a:t>юни</a:t>
            </a:r>
            <a:r>
              <a:rPr lang="ru-RU" b="1" dirty="0" smtClean="0"/>
              <a:t> 1999 г. </a:t>
            </a:r>
            <a:r>
              <a:rPr lang="ru-RU" b="1" dirty="0" err="1" smtClean="0"/>
              <a:t>Дядо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по </a:t>
            </a:r>
            <a:r>
              <a:rPr lang="ru-RU" b="1" dirty="0" err="1" smtClean="0"/>
              <a:t>бащина</a:t>
            </a:r>
            <a:r>
              <a:rPr lang="ru-RU" b="1" dirty="0" smtClean="0"/>
              <a:t> линия е </a:t>
            </a:r>
            <a:r>
              <a:rPr lang="ru-RU" b="1" dirty="0" err="1" smtClean="0"/>
              <a:t>Найтив</a:t>
            </a:r>
            <a:r>
              <a:rPr lang="ru-RU" b="1" dirty="0" smtClean="0"/>
              <a:t> </a:t>
            </a:r>
            <a:r>
              <a:rPr lang="ru-RU" b="1" dirty="0" err="1" smtClean="0"/>
              <a:t>Денсър</a:t>
            </a:r>
            <a:r>
              <a:rPr lang="ru-RU" b="1" dirty="0" smtClean="0"/>
              <a:t>. Г-н </a:t>
            </a:r>
            <a:r>
              <a:rPr lang="ru-RU" b="1" dirty="0" err="1" smtClean="0"/>
              <a:t>Проспектор</a:t>
            </a:r>
            <a:r>
              <a:rPr lang="ru-RU" b="1" dirty="0" smtClean="0"/>
              <a:t> е считан за </a:t>
            </a:r>
            <a:r>
              <a:rPr lang="ru-RU" b="1" dirty="0" err="1" smtClean="0"/>
              <a:t>съвременник</a:t>
            </a:r>
            <a:r>
              <a:rPr lang="ru-RU" b="1" dirty="0" smtClean="0"/>
              <a:t> на Секретариат. Той не </a:t>
            </a:r>
            <a:r>
              <a:rPr lang="ru-RU" b="1" dirty="0" err="1" smtClean="0"/>
              <a:t>участва</a:t>
            </a:r>
            <a:r>
              <a:rPr lang="ru-RU" b="1" dirty="0" smtClean="0"/>
              <a:t> в </a:t>
            </a:r>
            <a:r>
              <a:rPr lang="ru-RU" b="1" dirty="0" err="1" smtClean="0"/>
              <a:t>Тройната</a:t>
            </a:r>
            <a:r>
              <a:rPr lang="ru-RU" b="1" dirty="0" smtClean="0"/>
              <a:t> Купа, но става успешен </a:t>
            </a:r>
            <a:r>
              <a:rPr lang="ru-RU" b="1" dirty="0" err="1" smtClean="0"/>
              <a:t>сприньор</a:t>
            </a:r>
            <a:r>
              <a:rPr lang="ru-RU" b="1" dirty="0" smtClean="0"/>
              <a:t> на кратки дистанции. </a:t>
            </a:r>
            <a:r>
              <a:rPr lang="ru-RU" b="1" dirty="0" err="1" smtClean="0"/>
              <a:t>Неговата</a:t>
            </a:r>
            <a:r>
              <a:rPr lang="ru-RU" b="1" dirty="0" smtClean="0"/>
              <a:t> линия била много </a:t>
            </a:r>
            <a:r>
              <a:rPr lang="ru-RU" b="1" dirty="0" err="1" smtClean="0"/>
              <a:t>търсена</a:t>
            </a:r>
            <a:r>
              <a:rPr lang="ru-RU" b="1" dirty="0" smtClean="0"/>
              <a:t> и </a:t>
            </a:r>
            <a:r>
              <a:rPr lang="ru-RU" b="1" dirty="0" err="1" smtClean="0"/>
              <a:t>таксата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по </a:t>
            </a:r>
            <a:r>
              <a:rPr lang="ru-RU" b="1" dirty="0" err="1" smtClean="0"/>
              <a:t>едно</a:t>
            </a:r>
            <a:r>
              <a:rPr lang="ru-RU" b="1" dirty="0" smtClean="0"/>
              <a:t> </a:t>
            </a:r>
            <a:r>
              <a:rPr lang="ru-RU" b="1" dirty="0" err="1" smtClean="0"/>
              <a:t>време</a:t>
            </a:r>
            <a:r>
              <a:rPr lang="ru-RU" b="1" dirty="0" smtClean="0"/>
              <a:t> </a:t>
            </a:r>
            <a:r>
              <a:rPr lang="ru-RU" b="1" dirty="0" err="1" smtClean="0"/>
              <a:t>достигнала</a:t>
            </a:r>
            <a:r>
              <a:rPr lang="ru-RU" b="1" dirty="0" smtClean="0"/>
              <a:t> 460 000 </a:t>
            </a:r>
            <a:r>
              <a:rPr lang="ru-RU" b="1" dirty="0" err="1" smtClean="0"/>
              <a:t>долара</a:t>
            </a:r>
            <a:r>
              <a:rPr lang="ru-RU" b="1" dirty="0" smtClean="0"/>
              <a:t>, а </a:t>
            </a:r>
            <a:r>
              <a:rPr lang="ru-RU" b="1" dirty="0" err="1" smtClean="0"/>
              <a:t>неговите</a:t>
            </a:r>
            <a:r>
              <a:rPr lang="ru-RU" b="1" dirty="0" smtClean="0"/>
              <a:t> </a:t>
            </a:r>
            <a:r>
              <a:rPr lang="ru-RU" b="1" dirty="0" err="1" smtClean="0"/>
              <a:t>потомци</a:t>
            </a:r>
            <a:r>
              <a:rPr lang="ru-RU" b="1" dirty="0" smtClean="0"/>
              <a:t> </a:t>
            </a:r>
            <a:r>
              <a:rPr lang="ru-RU" b="1" dirty="0" err="1" smtClean="0"/>
              <a:t>станали</a:t>
            </a:r>
            <a:r>
              <a:rPr lang="ru-RU" b="1" dirty="0" smtClean="0"/>
              <a:t> </a:t>
            </a:r>
            <a:r>
              <a:rPr lang="ru-RU" b="1" dirty="0" err="1" smtClean="0"/>
              <a:t>стейкс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 1 </a:t>
            </a:r>
            <a:r>
              <a:rPr lang="ru-RU" b="1" dirty="0" err="1" smtClean="0"/>
              <a:t>юни</a:t>
            </a:r>
            <a:r>
              <a:rPr lang="ru-RU" b="1" dirty="0" smtClean="0"/>
              <a:t> 1999 г. Той </a:t>
            </a:r>
            <a:r>
              <a:rPr lang="ru-RU" b="1" dirty="0" err="1" smtClean="0"/>
              <a:t>умира</a:t>
            </a:r>
            <a:r>
              <a:rPr lang="ru-RU" b="1" dirty="0" smtClean="0"/>
              <a:t> от колики. </a:t>
            </a:r>
            <a:r>
              <a:rPr lang="ru-RU" b="1" dirty="0" err="1" smtClean="0"/>
              <a:t>Признат</a:t>
            </a:r>
            <a:r>
              <a:rPr lang="ru-RU" b="1" dirty="0" smtClean="0"/>
              <a:t> е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5" name="Picture 2" descr="Damascus (Hors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4947788" cy="4032448"/>
          </a:xfrm>
          <a:prstGeom prst="rect">
            <a:avLst/>
          </a:prstGeom>
          <a:noFill/>
        </p:spPr>
      </p:pic>
      <p:pic>
        <p:nvPicPr>
          <p:cNvPr id="27650" name="Picture 2" descr="Mr. Prospecto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Шам</a:t>
            </a:r>
            <a:r>
              <a:rPr lang="en-US" b="1" i="1" dirty="0" smtClean="0"/>
              <a:t> ( Sham )</a:t>
            </a:r>
            <a:endParaRPr lang="bg-BG" b="1" i="1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0" y="1428736"/>
            <a:ext cx="4714876" cy="5429264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09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1970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от инфаркт на 03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1993 г . По </a:t>
            </a:r>
            <a:r>
              <a:rPr lang="ru-RU" b="1" i="1" dirty="0" err="1" smtClean="0"/>
              <a:t>онова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време</a:t>
            </a:r>
            <a:r>
              <a:rPr lang="ru-RU" b="1" i="1" dirty="0" smtClean="0"/>
              <a:t> Той е </a:t>
            </a:r>
            <a:r>
              <a:rPr lang="ru-RU" b="1" i="1" dirty="0" err="1" smtClean="0"/>
              <a:t>вторият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най-бърз</a:t>
            </a:r>
            <a:r>
              <a:rPr lang="ru-RU" b="1" i="1" dirty="0" smtClean="0"/>
              <a:t> кон. Баба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майчина</a:t>
            </a:r>
            <a:r>
              <a:rPr lang="ru-RU" b="1" i="1" dirty="0" smtClean="0"/>
              <a:t> линия е </a:t>
            </a:r>
            <a:r>
              <a:rPr lang="ru-RU" b="1" i="1" dirty="0" err="1" smtClean="0"/>
              <a:t>Принсекуило</a:t>
            </a:r>
            <a:r>
              <a:rPr lang="ru-RU" b="1" i="1" dirty="0" smtClean="0"/>
              <a:t>.  </a:t>
            </a:r>
            <a:r>
              <a:rPr lang="ru-RU" b="1" i="1" dirty="0" err="1" smtClean="0"/>
              <a:t>Шам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тъмнокестеняв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единственият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изправи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срещу</a:t>
            </a:r>
            <a:r>
              <a:rPr lang="ru-RU" b="1" i="1" dirty="0" smtClean="0"/>
              <a:t> Секретариат и </a:t>
            </a:r>
            <a:r>
              <a:rPr lang="ru-RU" b="1" i="1" dirty="0" err="1" smtClean="0"/>
              <a:t>завърши</a:t>
            </a:r>
            <a:r>
              <a:rPr lang="ru-RU" b="1" i="1" dirty="0" smtClean="0"/>
              <a:t> 2-ри на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Дерби и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и</a:t>
            </a:r>
            <a:r>
              <a:rPr lang="ru-RU" b="1" i="1" dirty="0" smtClean="0"/>
              <a:t> 5-ти на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Стеикс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Нелепата</a:t>
            </a:r>
            <a:r>
              <a:rPr lang="ru-RU" b="1" i="1" dirty="0" smtClean="0"/>
              <a:t> гонка </a:t>
            </a:r>
            <a:r>
              <a:rPr lang="ru-RU" b="1" i="1" dirty="0" err="1" smtClean="0"/>
              <a:t>със</a:t>
            </a:r>
            <a:r>
              <a:rPr lang="ru-RU" b="1" i="1" dirty="0" smtClean="0"/>
              <a:t> Секретариат и </a:t>
            </a:r>
            <a:r>
              <a:rPr lang="ru-RU" b="1" i="1" dirty="0" err="1" smtClean="0"/>
              <a:t>бързият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начален</a:t>
            </a:r>
            <a:r>
              <a:rPr lang="ru-RU" b="1" i="1" dirty="0" smtClean="0"/>
              <a:t> галоп, </a:t>
            </a:r>
            <a:r>
              <a:rPr lang="ru-RU" b="1" i="1" dirty="0" err="1" smtClean="0"/>
              <a:t>Шам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скъпо</a:t>
            </a:r>
            <a:r>
              <a:rPr lang="ru-RU" b="1" i="1" dirty="0" smtClean="0"/>
              <a:t> плати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накрая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състезанието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завърши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последен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След </a:t>
            </a:r>
            <a:r>
              <a:rPr lang="ru-RU" b="1" i="1" dirty="0" err="1" smtClean="0"/>
              <a:t>смъртта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направена</a:t>
            </a:r>
            <a:r>
              <a:rPr lang="ru-RU" b="1" i="1" dirty="0" smtClean="0"/>
              <a:t> аутопсия и </a:t>
            </a:r>
            <a:r>
              <a:rPr lang="ru-RU" b="1" i="1" dirty="0" err="1" smtClean="0"/>
              <a:t>сърцето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тежало</a:t>
            </a:r>
            <a:r>
              <a:rPr lang="ru-RU" b="1" i="1" dirty="0" smtClean="0"/>
              <a:t> </a:t>
            </a:r>
            <a:r>
              <a:rPr lang="bg-BG" b="1" i="1" dirty="0" smtClean="0"/>
              <a:t>8,2 кг.</a:t>
            </a:r>
            <a:endParaRPr lang="bg-BG" b="1" i="1" dirty="0"/>
          </a:p>
        </p:txBody>
      </p:sp>
      <p:pic>
        <p:nvPicPr>
          <p:cNvPr id="9218" name="Picture 2" descr="Sham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1"/>
          </a:xfrm>
          <a:prstGeom prst="rect">
            <a:avLst/>
          </a:prstGeom>
          <a:noFill/>
        </p:spPr>
      </p:pic>
      <p:pic>
        <p:nvPicPr>
          <p:cNvPr id="29700" name="Picture 4" descr="http://2.bp.blogspot.com/-G_QV5jPU4nk/Uafhj_txX0I/AAAAAAAAAlw/4wsqmE1pihA/s1600/Sham+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421907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Форего</a:t>
            </a:r>
            <a:r>
              <a:rPr lang="bg-BG" b="1" i="1" dirty="0" smtClean="0"/>
              <a:t> ( </a:t>
            </a:r>
            <a:r>
              <a:rPr lang="en-US" b="1" i="1" dirty="0" smtClean="0"/>
              <a:t>Forego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428736"/>
            <a:ext cx="4000496" cy="5257800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30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1970 г. и го </a:t>
            </a:r>
            <a:r>
              <a:rPr lang="ru-RU" b="1" i="1" dirty="0" err="1" smtClean="0"/>
              <a:t>евтанизират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поради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счупване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на 27 Август, 1997г. </a:t>
            </a:r>
            <a:r>
              <a:rPr lang="ru-RU" b="1" i="1" dirty="0" err="1" smtClean="0"/>
              <a:t>Форего</a:t>
            </a:r>
            <a:r>
              <a:rPr lang="ru-RU" b="1" i="1" dirty="0" smtClean="0"/>
              <a:t> е един от топ </a:t>
            </a:r>
            <a:r>
              <a:rPr lang="ru-RU" b="1" i="1" dirty="0" err="1" smtClean="0"/>
              <a:t>кастратите</a:t>
            </a:r>
            <a:r>
              <a:rPr lang="ru-RU" b="1" i="1" dirty="0" smtClean="0"/>
              <a:t> отличен с много награди и избран за </a:t>
            </a:r>
            <a:r>
              <a:rPr lang="ru-RU" b="1" i="1" dirty="0" err="1" smtClean="0"/>
              <a:t>спринтьор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годината</a:t>
            </a:r>
            <a:r>
              <a:rPr lang="ru-RU" b="1" i="1" dirty="0" smtClean="0"/>
              <a:t>. В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Дербито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участваше</a:t>
            </a:r>
            <a:r>
              <a:rPr lang="ru-RU" b="1" i="1" dirty="0" smtClean="0"/>
              <a:t> Секретариат,  той </a:t>
            </a:r>
            <a:r>
              <a:rPr lang="ru-RU" b="1" i="1" dirty="0" err="1" smtClean="0"/>
              <a:t>завърши</a:t>
            </a:r>
            <a:r>
              <a:rPr lang="ru-RU" b="1" i="1" dirty="0" smtClean="0"/>
              <a:t> 4-ти. </a:t>
            </a:r>
            <a:r>
              <a:rPr lang="ru-RU" b="1" i="1" dirty="0" err="1" smtClean="0"/>
              <a:t>Състезава</a:t>
            </a:r>
            <a:r>
              <a:rPr lang="ru-RU" b="1" i="1" dirty="0" smtClean="0"/>
              <a:t> се до 8 год. </a:t>
            </a:r>
            <a:r>
              <a:rPr lang="ru-RU" b="1" i="1" dirty="0" err="1" smtClean="0"/>
              <a:t>Възраст</a:t>
            </a:r>
            <a:r>
              <a:rPr lang="ru-RU" b="1" i="1" dirty="0" smtClean="0"/>
              <a:t> и с</a:t>
            </a:r>
            <a:r>
              <a:rPr lang="bg-BG" b="1" i="1" dirty="0" smtClean="0"/>
              <a:t>п</a:t>
            </a:r>
            <a:r>
              <a:rPr lang="ru-RU" b="1" i="1" dirty="0" err="1" smtClean="0"/>
              <a:t>ечели</a:t>
            </a:r>
            <a:r>
              <a:rPr lang="ru-RU" b="1" i="1" dirty="0" smtClean="0"/>
              <a:t> над 2 млн. </a:t>
            </a:r>
            <a:r>
              <a:rPr lang="ru-RU" b="1" i="1" dirty="0" err="1" smtClean="0"/>
              <a:t>долара</a:t>
            </a:r>
            <a:r>
              <a:rPr lang="ru-RU" b="1" i="1" dirty="0" smtClean="0"/>
              <a:t>, след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пенсионира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На 27-год. </a:t>
            </a:r>
            <a:r>
              <a:rPr lang="ru-RU" b="1" i="1" dirty="0" err="1" smtClean="0"/>
              <a:t>Възраст</a:t>
            </a:r>
            <a:r>
              <a:rPr lang="ru-RU" b="1" i="1" dirty="0" smtClean="0"/>
              <a:t> той </a:t>
            </a:r>
            <a:r>
              <a:rPr lang="ru-RU" b="1" i="1" dirty="0" err="1" smtClean="0"/>
              <a:t>чупи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поради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злополука</a:t>
            </a:r>
            <a:r>
              <a:rPr lang="ru-RU" b="1" i="1" dirty="0" smtClean="0"/>
              <a:t> и се </a:t>
            </a:r>
            <a:r>
              <a:rPr lang="ru-RU" b="1" i="1" dirty="0" err="1" smtClean="0"/>
              <a:t>налага</a:t>
            </a:r>
            <a:r>
              <a:rPr lang="ru-RU" b="1" i="1" dirty="0" smtClean="0"/>
              <a:t> да го </a:t>
            </a:r>
            <a:r>
              <a:rPr lang="ru-RU" b="1" i="1" dirty="0" err="1" smtClean="0"/>
              <a:t>евтанизират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2050" name="Picture 2" descr="Forego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7250" cy="857251"/>
          </a:xfrm>
          <a:prstGeom prst="rect">
            <a:avLst/>
          </a:prstGeom>
          <a:noFill/>
        </p:spPr>
      </p:pic>
      <p:pic>
        <p:nvPicPr>
          <p:cNvPr id="21506" name="Picture 2" descr="http://againstthenumber.com/wp-content/uploads/2014/08/Horse_Forego-_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49244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Руфиан</a:t>
            </a:r>
            <a:r>
              <a:rPr lang="en-US" b="1" i="1" dirty="0" smtClean="0"/>
              <a:t> ( Ruffian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214422"/>
            <a:ext cx="4000496" cy="5643578"/>
          </a:xfrm>
        </p:spPr>
        <p:txBody>
          <a:bodyPr>
            <a:normAutofit fontScale="40000" lnSpcReduction="20000"/>
          </a:bodyPr>
          <a:lstStyle/>
          <a:p>
            <a:r>
              <a:rPr lang="bg-BG" b="1" i="1" dirty="0" smtClean="0"/>
              <a:t>Родена е на </a:t>
            </a:r>
            <a:r>
              <a:rPr lang="ru-RU" b="1" i="1" dirty="0" smtClean="0"/>
              <a:t>17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1972 г. И я </a:t>
            </a:r>
            <a:r>
              <a:rPr lang="ru-RU" b="1" i="1" dirty="0" err="1" smtClean="0"/>
              <a:t>евтанизират</a:t>
            </a:r>
            <a:r>
              <a:rPr lang="ru-RU" b="1" i="1" dirty="0" smtClean="0"/>
              <a:t> на 07 Юли, 1975 г. В </a:t>
            </a:r>
            <a:r>
              <a:rPr lang="ru-RU" b="1" i="1" dirty="0" err="1" smtClean="0"/>
              <a:t>превод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името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значи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главорез</a:t>
            </a:r>
            <a:r>
              <a:rPr lang="ru-RU" b="1" i="1" dirty="0" smtClean="0"/>
              <a:t>. </a:t>
            </a:r>
            <a:r>
              <a:rPr lang="ru-RU" b="1" i="1" dirty="0" err="1" smtClean="0"/>
              <a:t>Руфиан</a:t>
            </a:r>
            <a:r>
              <a:rPr lang="ru-RU" b="1" i="1" dirty="0" smtClean="0"/>
              <a:t> е млада </a:t>
            </a:r>
            <a:r>
              <a:rPr lang="ru-RU" b="1" i="1" dirty="0" err="1" smtClean="0"/>
              <a:t>кобила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която</a:t>
            </a:r>
            <a:r>
              <a:rPr lang="ru-RU" b="1" i="1" dirty="0" smtClean="0"/>
              <a:t> </a:t>
            </a:r>
            <a:r>
              <a:rPr lang="ru-RU" b="1" i="1" dirty="0" err="1" smtClean="0"/>
              <a:t>бе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класирана</a:t>
            </a:r>
            <a:r>
              <a:rPr lang="ru-RU" b="1" i="1" dirty="0" smtClean="0"/>
              <a:t> сред </a:t>
            </a:r>
            <a:r>
              <a:rPr lang="ru-RU" b="1" i="1" dirty="0" err="1" smtClean="0"/>
              <a:t>най-добрите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състезателни</a:t>
            </a:r>
            <a:r>
              <a:rPr lang="ru-RU" b="1" i="1" dirty="0" smtClean="0"/>
              <a:t> коне в САЩ на 20-ти век.  </a:t>
            </a:r>
            <a:r>
              <a:rPr lang="ru-RU" b="1" i="1" dirty="0" err="1" smtClean="0"/>
              <a:t>Нейният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дядо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бащина</a:t>
            </a:r>
            <a:r>
              <a:rPr lang="ru-RU" b="1" i="1" dirty="0" smtClean="0"/>
              <a:t> линия е </a:t>
            </a:r>
            <a:r>
              <a:rPr lang="ru-RU" b="1" i="1" dirty="0" err="1" smtClean="0"/>
              <a:t>Смелият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Владетел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дядо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майчина</a:t>
            </a:r>
            <a:r>
              <a:rPr lang="ru-RU" b="1" i="1" dirty="0" smtClean="0"/>
              <a:t> линия е </a:t>
            </a:r>
            <a:r>
              <a:rPr lang="ru-RU" b="1" i="1" dirty="0" err="1" smtClean="0"/>
              <a:t>Найтив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Денсър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спечелва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прякора</a:t>
            </a:r>
            <a:r>
              <a:rPr lang="ru-RU" b="1" i="1" dirty="0" smtClean="0"/>
              <a:t> "</a:t>
            </a:r>
            <a:r>
              <a:rPr lang="ru-RU" b="1" i="1" dirty="0" err="1" smtClean="0"/>
              <a:t>Кралицата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кобилите</a:t>
            </a:r>
            <a:r>
              <a:rPr lang="ru-RU" b="1" i="1" dirty="0" smtClean="0"/>
              <a:t>"  и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за </a:t>
            </a:r>
            <a:r>
              <a:rPr lang="ru-RU" b="1" i="1" dirty="0" err="1" smtClean="0"/>
              <a:t>кобили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кобила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годината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поставя</a:t>
            </a:r>
            <a:r>
              <a:rPr lang="ru-RU" b="1" i="1" dirty="0" smtClean="0"/>
              <a:t> много </a:t>
            </a:r>
            <a:r>
              <a:rPr lang="ru-RU" b="1" i="1" dirty="0" err="1" smtClean="0"/>
              <a:t>рекорди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ненадминати</a:t>
            </a:r>
            <a:r>
              <a:rPr lang="ru-RU" b="1" i="1" dirty="0" smtClean="0"/>
              <a:t> и до </a:t>
            </a:r>
            <a:r>
              <a:rPr lang="ru-RU" b="1" i="1" dirty="0" err="1" smtClean="0"/>
              <a:t>днес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Във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всички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 е била </a:t>
            </a:r>
            <a:r>
              <a:rPr lang="ru-RU" b="1" i="1" dirty="0" err="1" smtClean="0"/>
              <a:t>ненадмината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винаги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водела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огромни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дължини</a:t>
            </a:r>
            <a:r>
              <a:rPr lang="ru-RU" b="1" i="1" dirty="0" smtClean="0"/>
              <a:t>. </a:t>
            </a:r>
          </a:p>
          <a:p>
            <a:r>
              <a:rPr lang="ru-RU" b="1" i="1" dirty="0" smtClean="0"/>
              <a:t>На 6 юли 1975 г. се </a:t>
            </a:r>
            <a:r>
              <a:rPr lang="ru-RU" b="1" i="1" dirty="0" err="1" smtClean="0"/>
              <a:t>проведе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надпревара</a:t>
            </a:r>
            <a:r>
              <a:rPr lang="ru-RU" b="1" i="1" dirty="0" smtClean="0"/>
              <a:t> между </a:t>
            </a:r>
            <a:r>
              <a:rPr lang="ru-RU" b="1" i="1" dirty="0" err="1" smtClean="0"/>
              <a:t>жребецът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годината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Фулиш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Плежър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Руфиан</a:t>
            </a:r>
            <a:r>
              <a:rPr lang="ru-RU" b="1" i="1" dirty="0" smtClean="0"/>
              <a:t>, за да се </a:t>
            </a:r>
            <a:r>
              <a:rPr lang="ru-RU" b="1" i="1" dirty="0" err="1" smtClean="0"/>
              <a:t>докаже</a:t>
            </a:r>
            <a:r>
              <a:rPr lang="ru-RU" b="1" i="1" dirty="0" smtClean="0"/>
              <a:t> кой е </a:t>
            </a:r>
            <a:r>
              <a:rPr lang="ru-RU" b="1" i="1" dirty="0" err="1" smtClean="0"/>
              <a:t>по-добър</a:t>
            </a:r>
            <a:r>
              <a:rPr lang="ru-RU" b="1" i="1" dirty="0" smtClean="0"/>
              <a:t>. На </a:t>
            </a:r>
            <a:r>
              <a:rPr lang="ru-RU" b="1" i="1" dirty="0" err="1" smtClean="0"/>
              <a:t>първата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четвърт</a:t>
            </a:r>
            <a:r>
              <a:rPr lang="ru-RU" b="1" i="1" dirty="0" smtClean="0"/>
              <a:t> миля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водеше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жребеца</a:t>
            </a:r>
            <a:r>
              <a:rPr lang="ru-RU" b="1" i="1" dirty="0" smtClean="0"/>
              <a:t> с </a:t>
            </a:r>
            <a:r>
              <a:rPr lang="ru-RU" b="1" i="1" dirty="0" err="1" smtClean="0"/>
              <a:t>една</a:t>
            </a:r>
            <a:r>
              <a:rPr lang="ru-RU" b="1" i="1" dirty="0" smtClean="0"/>
              <a:t> глава, след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чупи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жокеят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опитва</a:t>
            </a:r>
            <a:r>
              <a:rPr lang="ru-RU" b="1" i="1" dirty="0" smtClean="0"/>
              <a:t> да я </a:t>
            </a:r>
            <a:r>
              <a:rPr lang="ru-RU" b="1" i="1" dirty="0" err="1" smtClean="0"/>
              <a:t>спре</a:t>
            </a:r>
            <a:r>
              <a:rPr lang="ru-RU" b="1" i="1" dirty="0" smtClean="0"/>
              <a:t>, но </a:t>
            </a:r>
            <a:r>
              <a:rPr lang="ru-RU" b="1" i="1" dirty="0" err="1" smtClean="0"/>
              <a:t>казва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не е искала да </a:t>
            </a:r>
            <a:r>
              <a:rPr lang="ru-RU" b="1" i="1" dirty="0" err="1" smtClean="0"/>
              <a:t>спре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продължила</a:t>
            </a:r>
            <a:r>
              <a:rPr lang="ru-RU" b="1" i="1" dirty="0" smtClean="0"/>
              <a:t> е да </a:t>
            </a:r>
            <a:r>
              <a:rPr lang="ru-RU" b="1" i="1" dirty="0" err="1" smtClean="0"/>
              <a:t>тича</a:t>
            </a:r>
            <a:r>
              <a:rPr lang="ru-RU" b="1" i="1" dirty="0" smtClean="0"/>
              <a:t> с оголена </a:t>
            </a:r>
            <a:r>
              <a:rPr lang="ru-RU" b="1" i="1" dirty="0" err="1" smtClean="0"/>
              <a:t>кост</a:t>
            </a:r>
            <a:r>
              <a:rPr lang="ru-RU" b="1" i="1" dirty="0" smtClean="0"/>
              <a:t>. В последствие се </a:t>
            </a:r>
            <a:r>
              <a:rPr lang="ru-RU" b="1" i="1" dirty="0" err="1" smtClean="0"/>
              <a:t>оказва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уплашила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преминаващите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птици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трасето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прави</a:t>
            </a:r>
            <a:r>
              <a:rPr lang="ru-RU" b="1" i="1" dirty="0" smtClean="0"/>
              <a:t> грешна крачка. </a:t>
            </a:r>
          </a:p>
          <a:p>
            <a:r>
              <a:rPr lang="ru-RU" b="1" i="1" dirty="0" err="1" smtClean="0"/>
              <a:t>Опитите</a:t>
            </a:r>
            <a:r>
              <a:rPr lang="ru-RU" b="1" i="1" dirty="0" smtClean="0"/>
              <a:t> да я </a:t>
            </a:r>
            <a:r>
              <a:rPr lang="ru-RU" b="1" i="1" dirty="0" err="1" smtClean="0"/>
              <a:t>спасят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</a:t>
            </a:r>
            <a:r>
              <a:rPr lang="ru-RU" b="1" i="1" dirty="0" smtClean="0"/>
              <a:t> били </a:t>
            </a:r>
            <a:r>
              <a:rPr lang="ru-RU" b="1" i="1" dirty="0" err="1" smtClean="0"/>
              <a:t>напразни</a:t>
            </a:r>
            <a:r>
              <a:rPr lang="ru-RU" b="1" i="1" dirty="0" smtClean="0"/>
              <a:t>, след </a:t>
            </a:r>
            <a:r>
              <a:rPr lang="ru-RU" b="1" i="1" dirty="0" err="1" smtClean="0"/>
              <a:t>излизане</a:t>
            </a:r>
            <a:r>
              <a:rPr lang="ru-RU" b="1" i="1" dirty="0" smtClean="0"/>
              <a:t> от операция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отново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чупи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и се е наложило да я приспят. </a:t>
            </a:r>
            <a:r>
              <a:rPr lang="ru-RU" b="1" i="1" dirty="0" err="1" smtClean="0"/>
              <a:t>Казват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си е </a:t>
            </a:r>
            <a:r>
              <a:rPr lang="ru-RU" b="1" i="1" dirty="0" err="1" smtClean="0"/>
              <a:t>мислела</a:t>
            </a:r>
            <a:r>
              <a:rPr lang="ru-RU" b="1" i="1" dirty="0" smtClean="0"/>
              <a:t> 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още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състезава</a:t>
            </a:r>
            <a:r>
              <a:rPr lang="ru-RU" b="1" i="1" dirty="0" smtClean="0"/>
              <a:t> и не </a:t>
            </a:r>
            <a:r>
              <a:rPr lang="ru-RU" b="1" i="1" dirty="0" err="1" smtClean="0"/>
              <a:t>са</a:t>
            </a:r>
            <a:r>
              <a:rPr lang="ru-RU" b="1" i="1" dirty="0" smtClean="0"/>
              <a:t> могли да я </a:t>
            </a:r>
            <a:r>
              <a:rPr lang="ru-RU" b="1" i="1" dirty="0" err="1" smtClean="0"/>
              <a:t>удържат</a:t>
            </a:r>
            <a:r>
              <a:rPr lang="ru-RU" b="1" i="1" dirty="0" smtClean="0"/>
              <a:t>. </a:t>
            </a:r>
          </a:p>
          <a:p>
            <a:r>
              <a:rPr lang="ru-RU" b="1" i="1" dirty="0" smtClean="0"/>
              <a:t>Дали </a:t>
            </a:r>
            <a:r>
              <a:rPr lang="ru-RU" b="1" i="1" dirty="0" err="1" smtClean="0"/>
              <a:t>щеше</a:t>
            </a:r>
            <a:r>
              <a:rPr lang="ru-RU" b="1" i="1" dirty="0" smtClean="0"/>
              <a:t> да </a:t>
            </a:r>
            <a:r>
              <a:rPr lang="ru-RU" b="1" i="1" dirty="0" err="1" smtClean="0"/>
              <a:t>бие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никога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няма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</a:t>
            </a:r>
            <a:r>
              <a:rPr lang="ru-RU" b="1" i="1" dirty="0" smtClean="0"/>
              <a:t> разберем, но знаем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те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един велик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го </a:t>
            </a:r>
            <a:r>
              <a:rPr lang="ru-RU" b="1" i="1" dirty="0" err="1" smtClean="0"/>
              <a:t>оплака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цяла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една</a:t>
            </a:r>
            <a:r>
              <a:rPr lang="ru-RU" b="1" i="1" dirty="0" smtClean="0"/>
              <a:t> нация. В </a:t>
            </a:r>
            <a:r>
              <a:rPr lang="ru-RU" b="1" i="1" dirty="0" err="1" smtClean="0"/>
              <a:t>неина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издигнат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6146" name="Picture 2" descr="http://www.horseracingnation.com/silks/horse/Ruff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85818" cy="785819"/>
          </a:xfrm>
          <a:prstGeom prst="rect">
            <a:avLst/>
          </a:prstGeom>
          <a:noFill/>
        </p:spPr>
      </p:pic>
      <p:pic>
        <p:nvPicPr>
          <p:cNvPr id="9218" name="Picture 2" descr="https://www.horseracegame.com/community/sites/default/files/public_gallery/ruffian_canter_acorn_e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17678"/>
            <a:ext cx="4952988" cy="418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Autofit/>
          </a:bodyPr>
          <a:lstStyle/>
          <a:p>
            <a:r>
              <a:rPr lang="bg-BG" sz="3600" b="1" i="1" dirty="0" err="1" smtClean="0"/>
              <a:t>Фулиш</a:t>
            </a:r>
            <a:r>
              <a:rPr lang="bg-BG" sz="3600" b="1" i="1" dirty="0" smtClean="0"/>
              <a:t> </a:t>
            </a:r>
            <a:r>
              <a:rPr lang="bg-BG" sz="3600" b="1" i="1" dirty="0" err="1" smtClean="0"/>
              <a:t>Плежър</a:t>
            </a:r>
            <a:r>
              <a:rPr lang="bg-BG" sz="3600" b="1" i="1" dirty="0" smtClean="0"/>
              <a:t> ( </a:t>
            </a:r>
            <a:r>
              <a:rPr lang="en-US" sz="3600" b="1" i="1" dirty="0" smtClean="0"/>
              <a:t>Foolish Pleasure</a:t>
            </a:r>
            <a:r>
              <a:rPr lang="bg-BG" sz="3600" b="1" i="1" dirty="0" smtClean="0"/>
              <a:t> )</a:t>
            </a:r>
            <a:endParaRPr lang="bg-BG" sz="3600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428736"/>
            <a:ext cx="3643306" cy="5429264"/>
          </a:xfrm>
        </p:spPr>
        <p:txBody>
          <a:bodyPr>
            <a:noAutofit/>
          </a:bodyPr>
          <a:lstStyle/>
          <a:p>
            <a:r>
              <a:rPr lang="bg-BG" sz="1600" b="1" i="1" dirty="0" smtClean="0"/>
              <a:t>Роден е на </a:t>
            </a:r>
            <a:r>
              <a:rPr lang="ru-RU" sz="1600" b="1" i="1" dirty="0" smtClean="0"/>
              <a:t>23 Март, 1972 г. и </a:t>
            </a:r>
            <a:r>
              <a:rPr lang="ru-RU" sz="1600" b="1" i="1" dirty="0" err="1" smtClean="0"/>
              <a:t>умира</a:t>
            </a:r>
            <a:r>
              <a:rPr lang="ru-RU" sz="1600" b="1" i="1" dirty="0" smtClean="0"/>
              <a:t> 02 </a:t>
            </a:r>
            <a:r>
              <a:rPr lang="ru-RU" sz="1600" b="1" i="1" dirty="0" err="1" smtClean="0"/>
              <a:t>Ноември</a:t>
            </a:r>
            <a:r>
              <a:rPr lang="ru-RU" sz="1600" b="1" i="1" dirty="0" smtClean="0"/>
              <a:t> 1994 г. </a:t>
            </a:r>
            <a:r>
              <a:rPr lang="ru-RU" sz="1600" b="1" i="1" dirty="0" err="1" smtClean="0"/>
              <a:t>Негов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дядо</a:t>
            </a:r>
            <a:r>
              <a:rPr lang="ru-RU" sz="1600" b="1" i="1" dirty="0" smtClean="0"/>
              <a:t> по </a:t>
            </a:r>
            <a:r>
              <a:rPr lang="ru-RU" sz="1600" b="1" i="1" dirty="0" err="1" smtClean="0"/>
              <a:t>бащина</a:t>
            </a:r>
            <a:r>
              <a:rPr lang="ru-RU" sz="1600" b="1" i="1" dirty="0" smtClean="0"/>
              <a:t> линия е </a:t>
            </a:r>
            <a:r>
              <a:rPr lang="ru-RU" sz="1600" b="1" i="1" dirty="0" err="1" smtClean="0"/>
              <a:t>Смелият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Владетел</a:t>
            </a:r>
            <a:r>
              <a:rPr lang="ru-RU" sz="1600" b="1" i="1" dirty="0" smtClean="0"/>
              <a:t>. По </a:t>
            </a:r>
            <a:r>
              <a:rPr lang="ru-RU" sz="1600" b="1" i="1" dirty="0" err="1" smtClean="0"/>
              <a:t>своето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време</a:t>
            </a:r>
            <a:r>
              <a:rPr lang="ru-RU" sz="1600" b="1" i="1" dirty="0" smtClean="0"/>
              <a:t> той е един от </a:t>
            </a:r>
            <a:r>
              <a:rPr lang="ru-RU" sz="1600" b="1" i="1" dirty="0" err="1" smtClean="0"/>
              <a:t>най-добрите</a:t>
            </a:r>
            <a:r>
              <a:rPr lang="ru-RU" sz="1600" b="1" i="1" dirty="0" smtClean="0"/>
              <a:t> 3-год. </a:t>
            </a:r>
            <a:r>
              <a:rPr lang="ru-RU" sz="1600" b="1" i="1" dirty="0" err="1" smtClean="0"/>
              <a:t>жребци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Фулиш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Плежър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спечелва</a:t>
            </a:r>
            <a:r>
              <a:rPr lang="ru-RU" sz="1600" b="1" i="1" dirty="0" smtClean="0"/>
              <a:t> много </a:t>
            </a:r>
            <a:r>
              <a:rPr lang="ru-RU" sz="1600" b="1" i="1" dirty="0" err="1" smtClean="0"/>
              <a:t>състезания</a:t>
            </a:r>
            <a:r>
              <a:rPr lang="ru-RU" sz="1600" b="1" i="1" dirty="0" smtClean="0"/>
              <a:t> и </a:t>
            </a:r>
            <a:r>
              <a:rPr lang="ru-RU" sz="1600" b="1" i="1" dirty="0" err="1" smtClean="0"/>
              <a:t>бързо</a:t>
            </a:r>
            <a:r>
              <a:rPr lang="ru-RU" sz="1600" b="1" i="1" dirty="0" smtClean="0"/>
              <a:t> става всеобщ фаворит, особенно </a:t>
            </a:r>
            <a:r>
              <a:rPr lang="ru-RU" sz="1600" b="1" i="1" dirty="0" err="1" smtClean="0"/>
              <a:t>като</a:t>
            </a:r>
            <a:r>
              <a:rPr lang="ru-RU" sz="1600" b="1" i="1" dirty="0" smtClean="0"/>
              <a:t> се </a:t>
            </a:r>
            <a:r>
              <a:rPr lang="ru-RU" sz="1600" b="1" i="1" dirty="0" err="1" smtClean="0"/>
              <a:t>класира</a:t>
            </a:r>
            <a:r>
              <a:rPr lang="ru-RU" sz="1600" b="1" i="1" dirty="0" smtClean="0"/>
              <a:t> на 1-во </a:t>
            </a:r>
            <a:r>
              <a:rPr lang="ru-RU" sz="1600" b="1" i="1" dirty="0" err="1" smtClean="0"/>
              <a:t>място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Кентъки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Дербито</a:t>
            </a:r>
            <a:r>
              <a:rPr lang="ru-RU" sz="1600" b="1" i="1" dirty="0" smtClean="0"/>
              <a:t> и на 2-ро в </a:t>
            </a:r>
            <a:r>
              <a:rPr lang="ru-RU" sz="1600" b="1" i="1" dirty="0" err="1" smtClean="0"/>
              <a:t>Прийкнес</a:t>
            </a:r>
            <a:r>
              <a:rPr lang="ru-RU" sz="1600" b="1" i="1" dirty="0" smtClean="0"/>
              <a:t> и </a:t>
            </a:r>
            <a:r>
              <a:rPr lang="ru-RU" sz="1600" b="1" i="1" dirty="0" err="1" smtClean="0"/>
              <a:t>Белмонт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Стейкс</a:t>
            </a:r>
            <a:r>
              <a:rPr lang="ru-RU" sz="1600" b="1" i="1" dirty="0" smtClean="0"/>
              <a:t>.</a:t>
            </a:r>
          </a:p>
          <a:p>
            <a:r>
              <a:rPr lang="ru-RU" sz="1600" b="1" i="1" dirty="0" err="1" smtClean="0"/>
              <a:t>Също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така</a:t>
            </a:r>
            <a:r>
              <a:rPr lang="ru-RU" sz="1600" b="1" i="1" dirty="0" smtClean="0"/>
              <a:t> той </a:t>
            </a:r>
            <a:r>
              <a:rPr lang="ru-RU" sz="1600" b="1" i="1" dirty="0" err="1" smtClean="0"/>
              <a:t>участва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мач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надпреварата</a:t>
            </a:r>
            <a:r>
              <a:rPr lang="ru-RU" sz="1600" b="1" i="1" dirty="0" smtClean="0"/>
              <a:t> с ‘’</a:t>
            </a:r>
            <a:r>
              <a:rPr lang="ru-RU" sz="1600" b="1" i="1" dirty="0" err="1" smtClean="0"/>
              <a:t>Кралицата</a:t>
            </a:r>
            <a:r>
              <a:rPr lang="ru-RU" sz="1600" b="1" i="1" dirty="0" smtClean="0"/>
              <a:t> на </a:t>
            </a:r>
            <a:r>
              <a:rPr lang="ru-RU" sz="1600" b="1" i="1" dirty="0" err="1" smtClean="0"/>
              <a:t>кобилите</a:t>
            </a:r>
            <a:r>
              <a:rPr lang="ru-RU" sz="1600" b="1" i="1" dirty="0" smtClean="0"/>
              <a:t>’’ </a:t>
            </a:r>
            <a:r>
              <a:rPr lang="ru-RU" sz="1600" b="1" i="1" dirty="0" err="1" smtClean="0"/>
              <a:t>Руфиан</a:t>
            </a:r>
            <a:r>
              <a:rPr lang="ru-RU" sz="1600" b="1" i="1" dirty="0" smtClean="0"/>
              <a:t> и </a:t>
            </a:r>
            <a:r>
              <a:rPr lang="ru-RU" sz="1600" b="1" i="1" dirty="0" err="1" smtClean="0"/>
              <a:t>този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мач</a:t>
            </a:r>
            <a:r>
              <a:rPr lang="ru-RU" sz="1600" b="1" i="1" dirty="0" smtClean="0"/>
              <a:t> се </a:t>
            </a:r>
            <a:r>
              <a:rPr lang="ru-RU" sz="1600" b="1" i="1" dirty="0" err="1" smtClean="0"/>
              <a:t>превърна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една</a:t>
            </a:r>
            <a:r>
              <a:rPr lang="ru-RU" sz="1600" b="1" i="1" dirty="0" smtClean="0"/>
              <a:t> битка на </a:t>
            </a:r>
            <a:r>
              <a:rPr lang="ru-RU" sz="1600" b="1" i="1" dirty="0" err="1" smtClean="0"/>
              <a:t>половете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където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Руфиан</a:t>
            </a:r>
            <a:r>
              <a:rPr lang="ru-RU" sz="1600" b="1" i="1" dirty="0" smtClean="0"/>
              <a:t> загуби живота си. </a:t>
            </a:r>
          </a:p>
          <a:p>
            <a:r>
              <a:rPr lang="bg-BG" sz="1600" b="1" i="1" dirty="0" smtClean="0"/>
              <a:t>През ноември 1994 г. </a:t>
            </a:r>
            <a:r>
              <a:rPr lang="bg-BG" sz="1600" b="1" i="1" dirty="0" err="1" smtClean="0"/>
              <a:t>Фулиш</a:t>
            </a:r>
            <a:r>
              <a:rPr lang="bg-BG" sz="1600" b="1" i="1" dirty="0" smtClean="0"/>
              <a:t> </a:t>
            </a:r>
            <a:r>
              <a:rPr lang="bg-BG" sz="1600" b="1" i="1" dirty="0" err="1" smtClean="0"/>
              <a:t>Плежър</a:t>
            </a:r>
            <a:r>
              <a:rPr lang="bg-BG" sz="1600" b="1" i="1" dirty="0" smtClean="0"/>
              <a:t> развива тежък </a:t>
            </a:r>
            <a:r>
              <a:rPr lang="bg-BG" sz="1600" b="1" i="1" dirty="0" err="1" smtClean="0"/>
              <a:t>ламинит</a:t>
            </a:r>
            <a:r>
              <a:rPr lang="bg-BG" sz="1600" b="1" i="1" dirty="0" smtClean="0"/>
              <a:t> и на </a:t>
            </a:r>
            <a:r>
              <a:rPr lang="bg-BG" sz="1600" b="1" i="1" dirty="0" err="1" smtClean="0"/>
              <a:t>четерите</a:t>
            </a:r>
            <a:r>
              <a:rPr lang="bg-BG" sz="1600" b="1" i="1" dirty="0" smtClean="0"/>
              <a:t> си крайника и се налага да бъде приспан.</a:t>
            </a:r>
            <a:endParaRPr lang="bg-BG" sz="1600" b="1" i="1" dirty="0"/>
          </a:p>
        </p:txBody>
      </p:sp>
      <p:pic>
        <p:nvPicPr>
          <p:cNvPr id="2050" name="Picture 2" descr="Foolish Pleasure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17410" name="Picture 2" descr="http://4.bp.blogspot.com/-QEvJQwcrGi4/Tv_y_PVhmII/AAAAAAAABNE/En8JJuTNg7o/s1600/FoolishPleasure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01204"/>
            <a:ext cx="5322522" cy="433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err="1" smtClean="0"/>
              <a:t>Омаха</a:t>
            </a:r>
            <a:r>
              <a:rPr lang="bg-BG" b="1" i="1" dirty="0" smtClean="0"/>
              <a:t> ( </a:t>
            </a:r>
            <a:r>
              <a:rPr lang="en-US" b="1" i="1" dirty="0" smtClean="0"/>
              <a:t>Omaha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0" y="1857364"/>
            <a:ext cx="3571868" cy="4786346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24 Март 1932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24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1959 г. Омаха е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син</a:t>
            </a:r>
            <a:r>
              <a:rPr lang="ru-RU" b="1" i="1" dirty="0" smtClean="0"/>
              <a:t> на Галант Фокс ,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става </a:t>
            </a:r>
            <a:r>
              <a:rPr lang="ru-RU" b="1" i="1" dirty="0" err="1" smtClean="0"/>
              <a:t>третият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1935 г. Две </a:t>
            </a:r>
            <a:r>
              <a:rPr lang="ru-RU" b="1" i="1" dirty="0" err="1" smtClean="0"/>
              <a:t>години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късно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установяват</a:t>
            </a:r>
            <a:r>
              <a:rPr lang="ru-RU" b="1" i="1" dirty="0" smtClean="0"/>
              <a:t> 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е куц и той </a:t>
            </a:r>
            <a:r>
              <a:rPr lang="ru-RU" b="1" i="1" dirty="0" err="1" smtClean="0"/>
              <a:t>никога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повече</a:t>
            </a:r>
            <a:r>
              <a:rPr lang="ru-RU" b="1" i="1" dirty="0" smtClean="0"/>
              <a:t> не се </a:t>
            </a:r>
            <a:r>
              <a:rPr lang="ru-RU" b="1" i="1" dirty="0" err="1" smtClean="0"/>
              <a:t>състезава</a:t>
            </a:r>
            <a:r>
              <a:rPr lang="ru-RU" b="1" i="1" dirty="0" smtClean="0"/>
              <a:t> и от </a:t>
            </a:r>
            <a:r>
              <a:rPr lang="ru-RU" b="1" i="1" dirty="0" err="1" smtClean="0"/>
              <a:t>тогава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използван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разплод</a:t>
            </a:r>
            <a:r>
              <a:rPr lang="ru-RU" b="1" i="1" dirty="0" smtClean="0"/>
              <a:t>.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</a:t>
            </a:r>
            <a:r>
              <a:rPr lang="ru-RU" b="1" i="1" dirty="0" smtClean="0"/>
              <a:t> е построен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4" name="Picture 2" descr="http://www.horseracingnation.com/silks/horse/Gallant_F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0" cy="85725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428596" y="1071546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1935 г.</a:t>
            </a:r>
            <a:endParaRPr lang="bg-BG" b="1" i="1" dirty="0"/>
          </a:p>
        </p:txBody>
      </p:sp>
      <p:pic>
        <p:nvPicPr>
          <p:cNvPr id="33796" name="Picture 4" descr="http://s1.totalprosports.com/wp-content/uploads/2015/05/9.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5238746" cy="382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Уор</a:t>
            </a:r>
            <a:r>
              <a:rPr lang="bg-BG" b="1" i="1" dirty="0" smtClean="0"/>
              <a:t> Адмирал ( </a:t>
            </a:r>
            <a:r>
              <a:rPr lang="en-US" b="1" i="1" dirty="0" smtClean="0"/>
              <a:t>War Admiral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857364"/>
            <a:ext cx="3786214" cy="4757782"/>
          </a:xfrm>
        </p:spPr>
        <p:txBody>
          <a:bodyPr>
            <a:normAutofit fontScale="85000" lnSpcReduction="10000"/>
          </a:bodyPr>
          <a:lstStyle/>
          <a:p>
            <a:r>
              <a:rPr lang="bg-BG" b="1" i="1" dirty="0" smtClean="0"/>
              <a:t>Роден на </a:t>
            </a:r>
            <a:r>
              <a:rPr lang="ru-RU" b="1" i="1" dirty="0" smtClean="0"/>
              <a:t>2 май 1934 г. 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30 </a:t>
            </a:r>
            <a:r>
              <a:rPr lang="ru-RU" b="1" i="1" dirty="0" err="1" smtClean="0"/>
              <a:t>Октомври</a:t>
            </a:r>
            <a:r>
              <a:rPr lang="ru-RU" b="1" i="1" dirty="0" smtClean="0"/>
              <a:t> 1959 г.  </a:t>
            </a:r>
            <a:r>
              <a:rPr lang="ru-RU" b="1" i="1" dirty="0" err="1" smtClean="0"/>
              <a:t>Уор</a:t>
            </a:r>
            <a:r>
              <a:rPr lang="ru-RU" b="1" i="1" dirty="0" smtClean="0"/>
              <a:t> Адмирал е черен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 , </a:t>
            </a:r>
            <a:r>
              <a:rPr lang="ru-RU" b="1" i="1" dirty="0" err="1" smtClean="0"/>
              <a:t>син</a:t>
            </a:r>
            <a:r>
              <a:rPr lang="ru-RU" b="1" i="1" dirty="0" smtClean="0"/>
              <a:t> на Мен О</a:t>
            </a:r>
            <a:r>
              <a:rPr lang="en-US" b="1" i="1" dirty="0" smtClean="0"/>
              <a:t>`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Уар</a:t>
            </a:r>
            <a:r>
              <a:rPr lang="en-US" b="1" i="1" dirty="0" smtClean="0"/>
              <a:t> , </a:t>
            </a:r>
            <a:r>
              <a:rPr lang="bg-BG" b="1" i="1" dirty="0" smtClean="0"/>
              <a:t>той става 4-тият шампион на Тройната купа през 1937 г. В негова памет е издигнат паметник.</a:t>
            </a:r>
            <a:endParaRPr lang="bg-BG" b="1" i="1" dirty="0"/>
          </a:p>
        </p:txBody>
      </p:sp>
      <p:pic>
        <p:nvPicPr>
          <p:cNvPr id="3" name="Picture 4" descr="http://www.horseracingnation.com/silks/horse/War_Admi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214282" y="107154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1937 г.</a:t>
            </a:r>
            <a:endParaRPr lang="bg-BG" b="1" i="1" dirty="0"/>
          </a:p>
        </p:txBody>
      </p:sp>
      <p:pic>
        <p:nvPicPr>
          <p:cNvPr id="32770" name="Picture 2" descr="http://www.preakness-stakes.info/images/WarAdmi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00240"/>
            <a:ext cx="4905382" cy="396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err="1" smtClean="0"/>
              <a:t>Уърауей</a:t>
            </a:r>
            <a:r>
              <a:rPr lang="bg-BG" b="1" i="1" dirty="0" smtClean="0"/>
              <a:t> ( </a:t>
            </a:r>
            <a:r>
              <a:rPr lang="en-US" b="1" i="1" dirty="0" err="1" smtClean="0"/>
              <a:t>Whirlaway</a:t>
            </a:r>
            <a:r>
              <a:rPr lang="bg-BG" b="1" i="1" dirty="0" smtClean="0"/>
              <a:t> ) 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142844" y="1928802"/>
            <a:ext cx="3643338" cy="447200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Роден е на 02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1938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06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1953 г. </a:t>
            </a:r>
            <a:r>
              <a:rPr lang="ru-RU" b="1" i="1" dirty="0" err="1" smtClean="0"/>
              <a:t>Уърауей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1941 г.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и става 5-тият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.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чест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издигнат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3" name="Picture 8" descr="http://www.horseracingnation.com/silks/horse/Ci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428596" y="107154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1941 г.</a:t>
            </a:r>
            <a:endParaRPr lang="bg-BG" b="1" i="1" dirty="0"/>
          </a:p>
        </p:txBody>
      </p:sp>
      <p:pic>
        <p:nvPicPr>
          <p:cNvPr id="31746" name="Picture 2" descr="http://www.preakness-stakes.info/images/Whirla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5029208" cy="405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b="1" i="1" dirty="0" err="1" smtClean="0"/>
              <a:t>Каунт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Флийт</a:t>
            </a:r>
            <a:r>
              <a:rPr lang="bg-BG" b="1" i="1" dirty="0" smtClean="0"/>
              <a:t> ( </a:t>
            </a:r>
            <a:r>
              <a:rPr lang="en-US" b="1" i="1" dirty="0" smtClean="0"/>
              <a:t>Count Fleet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0" y="1714488"/>
            <a:ext cx="3929090" cy="4857784"/>
          </a:xfrm>
        </p:spPr>
        <p:txBody>
          <a:bodyPr>
            <a:noAutofit/>
          </a:bodyPr>
          <a:lstStyle/>
          <a:p>
            <a:r>
              <a:rPr lang="ru-RU" sz="2300" b="1" i="1" dirty="0" smtClean="0"/>
              <a:t>Роден на 24 Март, 1940 г. и </a:t>
            </a:r>
            <a:r>
              <a:rPr lang="ru-RU" sz="2300" b="1" i="1" dirty="0" err="1" smtClean="0"/>
              <a:t>умира</a:t>
            </a:r>
            <a:r>
              <a:rPr lang="ru-RU" sz="2300" b="1" i="1" dirty="0" smtClean="0"/>
              <a:t> на 03 </a:t>
            </a:r>
            <a:r>
              <a:rPr lang="ru-RU" sz="2300" b="1" i="1" dirty="0" err="1" smtClean="0"/>
              <a:t>декември</a:t>
            </a:r>
            <a:r>
              <a:rPr lang="ru-RU" sz="2300" b="1" i="1" dirty="0" smtClean="0"/>
              <a:t>, 1973 г.  </a:t>
            </a:r>
            <a:r>
              <a:rPr lang="ru-RU" sz="2300" b="1" i="1" dirty="0" err="1" smtClean="0"/>
              <a:t>Каунт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Флийт</a:t>
            </a:r>
            <a:r>
              <a:rPr lang="ru-RU" sz="2300" b="1" i="1" dirty="0" smtClean="0"/>
              <a:t> е </a:t>
            </a:r>
            <a:r>
              <a:rPr lang="ru-RU" sz="2300" b="1" i="1" dirty="0" err="1" smtClean="0"/>
              <a:t>дорест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жребец</a:t>
            </a:r>
            <a:r>
              <a:rPr lang="ru-RU" sz="2300" b="1" i="1" dirty="0" smtClean="0"/>
              <a:t> , </a:t>
            </a:r>
            <a:r>
              <a:rPr lang="ru-RU" sz="2300" b="1" i="1" dirty="0" err="1" smtClean="0"/>
              <a:t>който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през</a:t>
            </a:r>
            <a:r>
              <a:rPr lang="ru-RU" sz="2300" b="1" i="1" dirty="0" smtClean="0"/>
              <a:t> 1943 г. </a:t>
            </a:r>
            <a:r>
              <a:rPr lang="ru-RU" sz="2300" b="1" i="1" dirty="0" err="1" smtClean="0"/>
              <a:t>Печели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Тройната</a:t>
            </a:r>
            <a:r>
              <a:rPr lang="ru-RU" sz="2300" b="1" i="1" dirty="0" smtClean="0"/>
              <a:t> купа, но </a:t>
            </a:r>
            <a:r>
              <a:rPr lang="ru-RU" sz="2300" b="1" i="1" dirty="0" err="1" smtClean="0"/>
              <a:t>като</a:t>
            </a:r>
            <a:r>
              <a:rPr lang="ru-RU" sz="2300" b="1" i="1" dirty="0" smtClean="0"/>
              <a:t> 4-тири </a:t>
            </a:r>
            <a:r>
              <a:rPr lang="ru-RU" sz="2300" b="1" i="1" dirty="0" err="1" smtClean="0"/>
              <a:t>годишен</a:t>
            </a:r>
            <a:r>
              <a:rPr lang="ru-RU" sz="2300" b="1" i="1" dirty="0" smtClean="0"/>
              <a:t> не се </a:t>
            </a:r>
            <a:r>
              <a:rPr lang="ru-RU" sz="2300" b="1" i="1" dirty="0" err="1" smtClean="0"/>
              <a:t>състезава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поради</a:t>
            </a:r>
            <a:r>
              <a:rPr lang="ru-RU" sz="2300" b="1" i="1" dirty="0" smtClean="0"/>
              <a:t> контузия. Той </a:t>
            </a:r>
            <a:r>
              <a:rPr lang="ru-RU" sz="2300" b="1" i="1" dirty="0" err="1" smtClean="0"/>
              <a:t>поставя</a:t>
            </a:r>
            <a:r>
              <a:rPr lang="ru-RU" sz="2300" b="1" i="1" dirty="0" smtClean="0"/>
              <a:t> рекорд в </a:t>
            </a:r>
            <a:r>
              <a:rPr lang="ru-RU" sz="2300" b="1" i="1" dirty="0" err="1" smtClean="0"/>
              <a:t>своята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кариера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в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едно</a:t>
            </a:r>
            <a:r>
              <a:rPr lang="ru-RU" sz="2300" b="1" i="1" dirty="0" smtClean="0"/>
              <a:t> от </a:t>
            </a:r>
            <a:r>
              <a:rPr lang="ru-RU" sz="2300" b="1" i="1" dirty="0" err="1" smtClean="0"/>
              <a:t>състезанията</a:t>
            </a:r>
            <a:r>
              <a:rPr lang="ru-RU" sz="2300" b="1" i="1" dirty="0" smtClean="0"/>
              <a:t> с 25 </a:t>
            </a:r>
            <a:r>
              <a:rPr lang="ru-RU" sz="2300" b="1" i="1" dirty="0" err="1" smtClean="0"/>
              <a:t>дължини</a:t>
            </a:r>
            <a:r>
              <a:rPr lang="ru-RU" sz="2300" b="1" i="1" dirty="0" smtClean="0"/>
              <a:t>. В </a:t>
            </a:r>
            <a:r>
              <a:rPr lang="ru-RU" sz="2300" b="1" i="1" dirty="0" err="1" smtClean="0"/>
              <a:t>негова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чест</a:t>
            </a:r>
            <a:r>
              <a:rPr lang="ru-RU" sz="2300" b="1" i="1" dirty="0" smtClean="0"/>
              <a:t> е </a:t>
            </a:r>
            <a:r>
              <a:rPr lang="ru-RU" sz="2300" b="1" i="1" dirty="0" err="1" smtClean="0"/>
              <a:t>издигнат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паметник</a:t>
            </a:r>
            <a:r>
              <a:rPr lang="ru-RU" sz="2300" b="1" i="1" dirty="0" smtClean="0"/>
              <a:t>.</a:t>
            </a:r>
            <a:endParaRPr lang="bg-BG" sz="2300" b="1" i="1" dirty="0"/>
          </a:p>
        </p:txBody>
      </p:sp>
      <p:pic>
        <p:nvPicPr>
          <p:cNvPr id="3" name="Picture 6" descr="Triple Crown winner Count Fl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285720" y="107154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1943 г. </a:t>
            </a:r>
            <a:endParaRPr lang="bg-BG" b="1" i="1" dirty="0"/>
          </a:p>
        </p:txBody>
      </p:sp>
      <p:pic>
        <p:nvPicPr>
          <p:cNvPr id="30722" name="Picture 2" descr="http://www.horsecollaborative.com/wp-content/uploads/tumblr_makz351RLT1qdpbdv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4738678" cy="4346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err="1" smtClean="0"/>
              <a:t>Асалт</a:t>
            </a:r>
            <a:r>
              <a:rPr lang="bg-BG" b="1" i="1" dirty="0" smtClean="0"/>
              <a:t> ( </a:t>
            </a:r>
            <a:r>
              <a:rPr lang="en-US" b="1" i="1" dirty="0" smtClean="0"/>
              <a:t>Assault</a:t>
            </a:r>
            <a:r>
              <a:rPr lang="bg-BG" b="1" i="1" dirty="0" smtClean="0"/>
              <a:t> ) 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857364"/>
            <a:ext cx="3714744" cy="461488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Роден е на 26-ти Март 1943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02 </a:t>
            </a:r>
            <a:r>
              <a:rPr lang="ru-RU" b="1" i="1" dirty="0" err="1" smtClean="0"/>
              <a:t>септември</a:t>
            </a:r>
            <a:r>
              <a:rPr lang="ru-RU" b="1" i="1" dirty="0" smtClean="0"/>
              <a:t>, 1971 г. </a:t>
            </a:r>
            <a:r>
              <a:rPr lang="ru-RU" b="1" i="1" dirty="0" err="1" smtClean="0"/>
              <a:t>Асалт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 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става 7-мият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1946 г. </a:t>
            </a:r>
            <a:r>
              <a:rPr lang="ru-RU" b="1" i="1" dirty="0" err="1" smtClean="0"/>
              <a:t>Още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началото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своята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кариера</a:t>
            </a:r>
            <a:r>
              <a:rPr lang="ru-RU" b="1" i="1" dirty="0" smtClean="0"/>
              <a:t> , той страдал от </a:t>
            </a:r>
            <a:r>
              <a:rPr lang="ru-RU" b="1" i="1" dirty="0" err="1" smtClean="0"/>
              <a:t>травми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имал</a:t>
            </a:r>
            <a:r>
              <a:rPr lang="ru-RU" b="1" i="1" dirty="0" smtClean="0"/>
              <a:t> много </a:t>
            </a:r>
            <a:r>
              <a:rPr lang="ru-RU" b="1" i="1" dirty="0" err="1" smtClean="0"/>
              <a:t>проблемни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копита</a:t>
            </a:r>
            <a:r>
              <a:rPr lang="ru-RU" b="1" i="1" dirty="0" smtClean="0"/>
              <a:t> , </a:t>
            </a:r>
            <a:r>
              <a:rPr lang="ru-RU" b="1" i="1" dirty="0" err="1" smtClean="0"/>
              <a:t>също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така</a:t>
            </a:r>
            <a:r>
              <a:rPr lang="ru-RU" b="1" i="1" dirty="0" smtClean="0"/>
              <a:t> в последствие се </a:t>
            </a:r>
            <a:r>
              <a:rPr lang="ru-RU" b="1" i="1" dirty="0" err="1" smtClean="0"/>
              <a:t>оказва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е бил и стерилен. В </a:t>
            </a:r>
            <a:r>
              <a:rPr lang="ru-RU" b="1" i="1" dirty="0" err="1" smtClean="0"/>
              <a:t>негова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памет</a:t>
            </a:r>
            <a:r>
              <a:rPr lang="ru-RU" b="1" i="1" dirty="0" smtClean="0"/>
              <a:t> е построен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3" name="Picture 7" descr="http://www.horseracingnation.com/silks/horse/Ass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57250" cy="85725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428596" y="1000108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 smtClean="0"/>
              <a:t>1946 г. </a:t>
            </a:r>
            <a:endParaRPr lang="bg-BG" b="1" i="1" dirty="0"/>
          </a:p>
        </p:txBody>
      </p:sp>
      <p:pic>
        <p:nvPicPr>
          <p:cNvPr id="29698" name="Picture 2" descr="http://equineink.files.wordpress.com/2012/06/ass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5148246" cy="407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4467</Words>
  <Application>Microsoft Office PowerPoint</Application>
  <PresentationFormat>Презентация на цял екран (4:3)</PresentationFormat>
  <Paragraphs>156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49</vt:i4>
      </vt:variant>
    </vt:vector>
  </HeadingPairs>
  <TitlesOfParts>
    <vt:vector size="50" baseType="lpstr">
      <vt:lpstr>Office тема</vt:lpstr>
      <vt:lpstr>Най-известните коне в историята</vt:lpstr>
      <vt:lpstr>Шампиони на Тройната купа</vt:lpstr>
      <vt:lpstr>Сър Бартън ( Sir Barton )</vt:lpstr>
      <vt:lpstr>Галант Фокс ( Gallant Fox )</vt:lpstr>
      <vt:lpstr>Омаха ( Omaha )</vt:lpstr>
      <vt:lpstr>Уор Адмирал ( War Admiral )</vt:lpstr>
      <vt:lpstr>Уърауей ( Whirlaway ) </vt:lpstr>
      <vt:lpstr>Каунт Флийт ( Count Fleet )</vt:lpstr>
      <vt:lpstr>Асалт ( Assault ) </vt:lpstr>
      <vt:lpstr>Цитатион ( Citation ) </vt:lpstr>
      <vt:lpstr>Секретарият (Secretariat )  </vt:lpstr>
      <vt:lpstr>Сиатъл Слю ( Seattle Slew )</vt:lpstr>
      <vt:lpstr>Афирмед ( Affirmed )</vt:lpstr>
      <vt:lpstr>Американски Фараон ( American Pharoah )</vt:lpstr>
      <vt:lpstr>Слайд 15</vt:lpstr>
      <vt:lpstr>Слайд 16</vt:lpstr>
      <vt:lpstr>Други известни коне</vt:lpstr>
      <vt:lpstr>Еклипс ( Eclipse )</vt:lpstr>
      <vt:lpstr>Ормонде (Ormonde)</vt:lpstr>
      <vt:lpstr>Росбен (Roseben)</vt:lpstr>
      <vt:lpstr>Питър Пан  (Peter Pan (American horse))</vt:lpstr>
      <vt:lpstr>Колин (Colin)</vt:lpstr>
      <vt:lpstr>Унищожител (Exterminator)</vt:lpstr>
      <vt:lpstr>Мен О` Уар ( Man o' War )</vt:lpstr>
      <vt:lpstr>Черно Злато ( Black Gold )</vt:lpstr>
      <vt:lpstr>Фар Лап ( Phar Lap ) </vt:lpstr>
      <vt:lpstr>Еквипоус (Equipoise)</vt:lpstr>
      <vt:lpstr>Питър Пан (Peter Pan (Australian horse))</vt:lpstr>
      <vt:lpstr>Дискавъри (Discovery)</vt:lpstr>
      <vt:lpstr>Си Бискит ( Seabiscuit )</vt:lpstr>
      <vt:lpstr>Девил Дайвър (Devil Diver)</vt:lpstr>
      <vt:lpstr>Том Фуул (Tоm Fool)</vt:lpstr>
      <vt:lpstr>Найтив Денсър ( Native Dancer )</vt:lpstr>
      <vt:lpstr>Суапс (Swaps)</vt:lpstr>
      <vt:lpstr>Кралско Величие  ( Somethingroyal )</vt:lpstr>
      <vt:lpstr>Смелият Владетел ( Bold Ruler )</vt:lpstr>
      <vt:lpstr>Келсо ( Kelso )</vt:lpstr>
      <vt:lpstr>Цикада ( Cicada )</vt:lpstr>
      <vt:lpstr>Нортърн Денсър ( Northern Dancer )</vt:lpstr>
      <vt:lpstr>Бъкспасър (Buckpasser)</vt:lpstr>
      <vt:lpstr>Д-р Фагер (Dr. Fager)</vt:lpstr>
      <vt:lpstr>Дамаскус (Damascus)</vt:lpstr>
      <vt:lpstr>Нижински (Nijinsky)</vt:lpstr>
      <vt:lpstr>Мил Рийф (Mill Reef )</vt:lpstr>
      <vt:lpstr>Г-н Проспектор (Mr. Prospector)</vt:lpstr>
      <vt:lpstr>Шам ( Sham )</vt:lpstr>
      <vt:lpstr>Форего ( Forego )</vt:lpstr>
      <vt:lpstr>Руфиан ( Ruffian )</vt:lpstr>
      <vt:lpstr>Фулиш Плежър ( Foolish Pleasure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1097</cp:revision>
  <dcterms:created xsi:type="dcterms:W3CDTF">2015-07-17T15:20:29Z</dcterms:created>
  <dcterms:modified xsi:type="dcterms:W3CDTF">2015-11-07T10:53:02Z</dcterms:modified>
</cp:coreProperties>
</file>