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B6BD-D1B6-4B6E-A94B-EDE1280D3573}" type="datetimeFigureOut">
              <a:rPr lang="bg-BG" smtClean="0"/>
              <a:pPr/>
              <a:t>7.11.2015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8FED-600D-44E5-AAFD-CB70F23E9E3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B6BD-D1B6-4B6E-A94B-EDE1280D3573}" type="datetimeFigureOut">
              <a:rPr lang="bg-BG" smtClean="0"/>
              <a:pPr/>
              <a:t>7.11.2015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8FED-600D-44E5-AAFD-CB70F23E9E3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B6BD-D1B6-4B6E-A94B-EDE1280D3573}" type="datetimeFigureOut">
              <a:rPr lang="bg-BG" smtClean="0"/>
              <a:pPr/>
              <a:t>7.11.2015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8FED-600D-44E5-AAFD-CB70F23E9E3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B6BD-D1B6-4B6E-A94B-EDE1280D3573}" type="datetimeFigureOut">
              <a:rPr lang="bg-BG" smtClean="0"/>
              <a:pPr/>
              <a:t>7.11.2015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8FED-600D-44E5-AAFD-CB70F23E9E3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B6BD-D1B6-4B6E-A94B-EDE1280D3573}" type="datetimeFigureOut">
              <a:rPr lang="bg-BG" smtClean="0"/>
              <a:pPr/>
              <a:t>7.11.2015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8FED-600D-44E5-AAFD-CB70F23E9E3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B6BD-D1B6-4B6E-A94B-EDE1280D3573}" type="datetimeFigureOut">
              <a:rPr lang="bg-BG" smtClean="0"/>
              <a:pPr/>
              <a:t>7.11.2015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8FED-600D-44E5-AAFD-CB70F23E9E3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B6BD-D1B6-4B6E-A94B-EDE1280D3573}" type="datetimeFigureOut">
              <a:rPr lang="bg-BG" smtClean="0"/>
              <a:pPr/>
              <a:t>7.11.2015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8FED-600D-44E5-AAFD-CB70F23E9E3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B6BD-D1B6-4B6E-A94B-EDE1280D3573}" type="datetimeFigureOut">
              <a:rPr lang="bg-BG" smtClean="0"/>
              <a:pPr/>
              <a:t>7.11.2015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8FED-600D-44E5-AAFD-CB70F23E9E3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B6BD-D1B6-4B6E-A94B-EDE1280D3573}" type="datetimeFigureOut">
              <a:rPr lang="bg-BG" smtClean="0"/>
              <a:pPr/>
              <a:t>7.11.2015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8FED-600D-44E5-AAFD-CB70F23E9E3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B6BD-D1B6-4B6E-A94B-EDE1280D3573}" type="datetimeFigureOut">
              <a:rPr lang="bg-BG" smtClean="0"/>
              <a:pPr/>
              <a:t>7.11.2015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8FED-600D-44E5-AAFD-CB70F23E9E3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B6BD-D1B6-4B6E-A94B-EDE1280D3573}" type="datetimeFigureOut">
              <a:rPr lang="bg-BG" smtClean="0"/>
              <a:pPr/>
              <a:t>7.11.2015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8FED-600D-44E5-AAFD-CB70F23E9E3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B6BD-D1B6-4B6E-A94B-EDE1280D3573}" type="datetimeFigureOut">
              <a:rPr lang="bg-BG" smtClean="0"/>
              <a:pPr/>
              <a:t>7.11.2015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F8FED-600D-44E5-AAFD-CB70F23E9E3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 rot="21093461">
            <a:off x="-107857" y="815857"/>
            <a:ext cx="4333946" cy="1309849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latin typeface="Batang" pitchFamily="18" charset="-127"/>
                <a:ea typeface="Batang" pitchFamily="18" charset="-127"/>
              </a:rPr>
              <a:t>Поведение на конят</a:t>
            </a:r>
            <a:endParaRPr lang="bg-BG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1266" name="Picture 2" descr="http://cjonline.com/sites/default/files/imagecache/superphoto/editorial/images/201003/183017_web_new030510lipizzaner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1472" y="0"/>
            <a:ext cx="4752528" cy="3081222"/>
          </a:xfrm>
          <a:prstGeom prst="rect">
            <a:avLst/>
          </a:prstGeom>
          <a:noFill/>
        </p:spPr>
      </p:pic>
      <p:pic>
        <p:nvPicPr>
          <p:cNvPr id="11268" name="Picture 4" descr="http://newsroom.mohegansun.com/wp-content/uploads/2009/08/lipizzan-lev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717032"/>
            <a:ext cx="4515142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1"/>
          <p:cNvSpPr txBox="1">
            <a:spLocks/>
          </p:cNvSpPr>
          <p:nvPr/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Видове сигнали</a:t>
            </a:r>
            <a:endParaRPr kumimoji="0" lang="bg-BG" sz="4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554" name="Picture 2" descr="Жестове и поведение на кон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60007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 txBox="1">
            <a:spLocks/>
          </p:cNvSpPr>
          <p:nvPr/>
        </p:nvSpPr>
        <p:spPr>
          <a:xfrm>
            <a:off x="0" y="260648"/>
            <a:ext cx="9144000" cy="6597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Сигнали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</a:t>
            </a:r>
            <a:r>
              <a:rPr kumimoji="0" lang="ru-RU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ушите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Щръкналите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уши –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показва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безпокойство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Едното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или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двете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уши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леко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назад –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това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означава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конят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слуша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ездача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си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повреме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езда.</a:t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Помръдване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свиване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знак за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стресиран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кон,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също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 знак за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объркване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смущение.</a:t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Свити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назад уши почти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сплеснати-знак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агресия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Сигнали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</a:t>
            </a:r>
            <a:r>
              <a:rPr kumimoji="0" lang="ru-RU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очите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Затворени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болка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умора.</a:t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Широко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отворени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 страх.</a:t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Конят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показва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бялото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очите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си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когато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изплашен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ядосан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да се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наблюдава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при много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енергични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коне.</a:t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Очите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полузатворени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 спокойна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почивка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Сигнали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ноздри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вълнение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или страх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ноздрите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разширяват,а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погнуса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набръчкват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Сигнали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</a:t>
            </a:r>
            <a:r>
              <a:rPr kumimoji="0" lang="ru-RU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устни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Свити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устни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показват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напрежение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Отпуснати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устни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показват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спокойствие.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Сигнали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врата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Тръскане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главата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странично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тръскане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предполага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стрес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Рязкото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повдигане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главата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показва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раздразнение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i="1" dirty="0" smtClean="0"/>
              <a:t>       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Навеждане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главата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нагоре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надолу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показва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увеличение на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зрителния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обхват.</a:t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Зигзагообразно движение на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главата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често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срещано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 коне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отглеждани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затворено и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това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 знак за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отегчение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Кръгово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движение на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главата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конят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като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кръгови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движения и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това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показва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 много </a:t>
            </a:r>
            <a:r>
              <a:rPr kumimoji="0" lang="ru-RU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стресиран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bg-BG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0" y="260648"/>
            <a:ext cx="9144000" cy="633670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b="1" i="1" dirty="0" err="1" smtClean="0"/>
              <a:t>Сигнали</a:t>
            </a:r>
            <a:r>
              <a:rPr lang="ru-RU" sz="1600" b="1" i="1" dirty="0" smtClean="0"/>
              <a:t> с </a:t>
            </a:r>
            <a:r>
              <a:rPr lang="ru-RU" sz="1600" b="1" i="1" dirty="0" err="1" smtClean="0"/>
              <a:t>опашката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err="1" smtClean="0"/>
              <a:t>Вдигната</a:t>
            </a:r>
            <a:r>
              <a:rPr lang="ru-RU" sz="1600" i="1" dirty="0" smtClean="0"/>
              <a:t> опашка – знак за </a:t>
            </a:r>
            <a:r>
              <a:rPr lang="ru-RU" sz="1600" i="1" dirty="0" err="1" smtClean="0"/>
              <a:t>вълнение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за</a:t>
            </a:r>
            <a:r>
              <a:rPr lang="ru-RU" sz="1600" i="1" dirty="0" smtClean="0"/>
              <a:t> намерение за игра при </a:t>
            </a:r>
            <a:r>
              <a:rPr lang="ru-RU" sz="1600" i="1" dirty="0" err="1" smtClean="0"/>
              <a:t>млади</a:t>
            </a:r>
            <a:r>
              <a:rPr lang="ru-RU" sz="1600" i="1" dirty="0" smtClean="0"/>
              <a:t> коне. </a:t>
            </a:r>
            <a:r>
              <a:rPr lang="ru-RU" sz="1600" i="1" dirty="0" err="1" smtClean="0"/>
              <a:t>Наблюдава</a:t>
            </a:r>
            <a:r>
              <a:rPr lang="ru-RU" sz="1600" i="1" dirty="0" smtClean="0"/>
              <a:t> се </a:t>
            </a:r>
            <a:r>
              <a:rPr lang="ru-RU" sz="1600" i="1" dirty="0" err="1" smtClean="0"/>
              <a:t>също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когато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жребец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приближи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кобила</a:t>
            </a:r>
            <a:r>
              <a:rPr lang="ru-RU" sz="1600" i="1" dirty="0" smtClean="0"/>
              <a:t>.</a:t>
            </a:r>
            <a:br>
              <a:rPr lang="ru-RU" sz="1600" i="1" dirty="0" smtClean="0"/>
            </a:br>
            <a:r>
              <a:rPr lang="ru-RU" sz="1600" i="1" dirty="0" err="1" smtClean="0"/>
              <a:t>Отпусната</a:t>
            </a:r>
            <a:r>
              <a:rPr lang="ru-RU" sz="1600" i="1" dirty="0" smtClean="0"/>
              <a:t> опашка – знак за подчинение, знак за </a:t>
            </a:r>
            <a:r>
              <a:rPr lang="ru-RU" sz="1600" i="1" dirty="0" err="1" smtClean="0"/>
              <a:t>изтощение</a:t>
            </a:r>
            <a:r>
              <a:rPr lang="ru-RU" sz="1600" i="1" dirty="0" smtClean="0"/>
              <a:t> или </a:t>
            </a:r>
            <a:r>
              <a:rPr lang="ru-RU" sz="1600" i="1" dirty="0" err="1" smtClean="0"/>
              <a:t>че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конят</a:t>
            </a:r>
            <a:r>
              <a:rPr lang="ru-RU" sz="1600" i="1" dirty="0" smtClean="0"/>
              <a:t> е болен.</a:t>
            </a:r>
            <a:br>
              <a:rPr lang="ru-RU" sz="1600" i="1" dirty="0" smtClean="0"/>
            </a:br>
            <a:r>
              <a:rPr lang="ru-RU" sz="1600" i="1" dirty="0" err="1" smtClean="0"/>
              <a:t>Мятане</a:t>
            </a:r>
            <a:r>
              <a:rPr lang="ru-RU" sz="1600" i="1" dirty="0" smtClean="0"/>
              <a:t> на опашка – при </a:t>
            </a:r>
            <a:r>
              <a:rPr lang="ru-RU" sz="1600" i="1" dirty="0" err="1" smtClean="0"/>
              <a:t>пъдене</a:t>
            </a:r>
            <a:r>
              <a:rPr lang="ru-RU" sz="1600" i="1" dirty="0" smtClean="0"/>
              <a:t> на </a:t>
            </a:r>
            <a:r>
              <a:rPr lang="ru-RU" sz="1600" i="1" dirty="0" err="1" smtClean="0"/>
              <a:t>насекоми</a:t>
            </a:r>
            <a:r>
              <a:rPr lang="ru-RU" sz="1600" i="1" dirty="0" smtClean="0"/>
              <a:t>.</a:t>
            </a:r>
            <a:br>
              <a:rPr lang="ru-RU" sz="1600" i="1" dirty="0" smtClean="0"/>
            </a:br>
            <a:r>
              <a:rPr lang="ru-RU" sz="1600" i="1" dirty="0" err="1" smtClean="0"/>
              <a:t>Когато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мятането</a:t>
            </a:r>
            <a:r>
              <a:rPr lang="ru-RU" sz="1600" i="1" dirty="0" smtClean="0"/>
              <a:t> е </a:t>
            </a:r>
            <a:r>
              <a:rPr lang="ru-RU" sz="1600" i="1" dirty="0" err="1" smtClean="0"/>
              <a:t>първо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настрани</a:t>
            </a:r>
            <a:r>
              <a:rPr lang="ru-RU" sz="1600" i="1" dirty="0" smtClean="0"/>
              <a:t> а после </a:t>
            </a:r>
            <a:r>
              <a:rPr lang="ru-RU" sz="1600" i="1" dirty="0" err="1" smtClean="0"/>
              <a:t>нагоре-надолу-показва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че</a:t>
            </a:r>
            <a:r>
              <a:rPr lang="ru-RU" sz="1600" i="1" dirty="0" smtClean="0"/>
              <a:t> коня не е в добро </a:t>
            </a:r>
            <a:r>
              <a:rPr lang="ru-RU" sz="1600" i="1" dirty="0" err="1" smtClean="0"/>
              <a:t>разположение</a:t>
            </a:r>
            <a:r>
              <a:rPr lang="ru-RU" sz="1600" i="1" dirty="0" smtClean="0"/>
              <a:t> а е </a:t>
            </a:r>
            <a:r>
              <a:rPr lang="ru-RU" sz="1600" i="1" dirty="0" err="1" smtClean="0"/>
              <a:t>разтревожен</a:t>
            </a:r>
            <a:r>
              <a:rPr lang="ru-RU" sz="1600" i="1" dirty="0" smtClean="0"/>
              <a:t> и </a:t>
            </a:r>
            <a:r>
              <a:rPr lang="ru-RU" sz="1600" i="1" dirty="0" err="1" smtClean="0"/>
              <a:t>объркан</a:t>
            </a:r>
            <a:r>
              <a:rPr lang="ru-RU" sz="1600" i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1600" b="1" i="1" dirty="0" err="1" smtClean="0"/>
              <a:t>Звукови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сигнали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err="1" smtClean="0"/>
              <a:t>Пръхтене</a:t>
            </a:r>
            <a:r>
              <a:rPr lang="ru-RU" sz="1600" i="1" dirty="0" smtClean="0"/>
              <a:t> – знак за </a:t>
            </a:r>
            <a:r>
              <a:rPr lang="ru-RU" sz="1600" i="1" dirty="0" err="1" smtClean="0"/>
              <a:t>безпокойство</a:t>
            </a:r>
            <a:r>
              <a:rPr lang="ru-RU" sz="1600" i="1" dirty="0" smtClean="0"/>
              <a:t> и </a:t>
            </a:r>
            <a:r>
              <a:rPr lang="ru-RU" sz="1600" i="1" dirty="0" err="1" smtClean="0"/>
              <a:t>също</a:t>
            </a:r>
            <a:r>
              <a:rPr lang="ru-RU" sz="1600" i="1" dirty="0" smtClean="0"/>
              <a:t> знак </a:t>
            </a:r>
            <a:r>
              <a:rPr lang="ru-RU" sz="1600" i="1" dirty="0" err="1" smtClean="0"/>
              <a:t>че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конят</a:t>
            </a:r>
            <a:r>
              <a:rPr lang="ru-RU" sz="1600" i="1" dirty="0" smtClean="0"/>
              <a:t> си </a:t>
            </a:r>
            <a:r>
              <a:rPr lang="ru-RU" sz="1600" i="1" dirty="0" err="1" smtClean="0"/>
              <a:t>почиства</a:t>
            </a:r>
            <a:r>
              <a:rPr lang="ru-RU" sz="1600" i="1" dirty="0" smtClean="0"/>
              <a:t> носа от </a:t>
            </a:r>
            <a:r>
              <a:rPr lang="ru-RU" sz="1600" i="1" dirty="0" err="1" smtClean="0"/>
              <a:t>прахови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частици</a:t>
            </a:r>
            <a:r>
              <a:rPr lang="ru-RU" sz="1600" i="1" dirty="0" smtClean="0"/>
              <a:t>.</a:t>
            </a:r>
            <a:br>
              <a:rPr lang="ru-RU" sz="1600" i="1" dirty="0" smtClean="0"/>
            </a:br>
            <a:r>
              <a:rPr lang="ru-RU" sz="1600" i="1" dirty="0" err="1" smtClean="0"/>
              <a:t>Цвилене</a:t>
            </a:r>
            <a:r>
              <a:rPr lang="ru-RU" sz="1600" i="1" dirty="0" smtClean="0"/>
              <a:t> – сигнал за защита да не го </a:t>
            </a:r>
            <a:r>
              <a:rPr lang="ru-RU" sz="1600" i="1" dirty="0" err="1" smtClean="0"/>
              <a:t>пришпорват.Варира</a:t>
            </a:r>
            <a:r>
              <a:rPr lang="ru-RU" sz="1600" i="1" dirty="0" smtClean="0"/>
              <a:t> по </a:t>
            </a:r>
            <a:r>
              <a:rPr lang="ru-RU" sz="1600" i="1" dirty="0" err="1" smtClean="0"/>
              <a:t>интензивност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като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това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показва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степента</a:t>
            </a:r>
            <a:r>
              <a:rPr lang="ru-RU" sz="1600" i="1" dirty="0" smtClean="0"/>
              <a:t> на тревога.</a:t>
            </a:r>
            <a:br>
              <a:rPr lang="ru-RU" sz="1600" i="1" dirty="0" smtClean="0"/>
            </a:br>
            <a:r>
              <a:rPr lang="ru-RU" sz="1600" i="1" dirty="0" err="1" smtClean="0"/>
              <a:t>Поздравително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цвилене</a:t>
            </a:r>
            <a:r>
              <a:rPr lang="ru-RU" sz="1600" i="1" dirty="0" smtClean="0"/>
              <a:t>- </a:t>
            </a:r>
            <a:r>
              <a:rPr lang="ru-RU" sz="1600" i="1" dirty="0" err="1" smtClean="0"/>
              <a:t>ниско</a:t>
            </a:r>
            <a:r>
              <a:rPr lang="ru-RU" sz="1600" i="1" dirty="0" smtClean="0"/>
              <a:t> и </a:t>
            </a:r>
            <a:r>
              <a:rPr lang="ru-RU" sz="1600" i="1" dirty="0" err="1" smtClean="0"/>
              <a:t>гърлено</a:t>
            </a:r>
            <a:r>
              <a:rPr lang="ru-RU" sz="1600" i="1" dirty="0" smtClean="0"/>
              <a:t>.</a:t>
            </a:r>
            <a:br>
              <a:rPr lang="ru-RU" sz="1600" i="1" dirty="0" smtClean="0"/>
            </a:br>
            <a:r>
              <a:rPr lang="ru-RU" sz="1600" i="1" dirty="0" err="1" smtClean="0"/>
              <a:t>Цвилене</a:t>
            </a:r>
            <a:r>
              <a:rPr lang="ru-RU" sz="1600" i="1" dirty="0" smtClean="0"/>
              <a:t> при </a:t>
            </a:r>
            <a:r>
              <a:rPr lang="ru-RU" sz="1600" i="1" dirty="0" err="1" smtClean="0"/>
              <a:t>ухажване-продължително,ниско</a:t>
            </a:r>
            <a:r>
              <a:rPr lang="ru-RU" sz="1600" i="1" dirty="0" smtClean="0"/>
              <a:t> и </a:t>
            </a:r>
            <a:r>
              <a:rPr lang="ru-RU" sz="1600" i="1" dirty="0" err="1" smtClean="0"/>
              <a:t>равномерно.Издават</a:t>
            </a:r>
            <a:r>
              <a:rPr lang="ru-RU" sz="1600" i="1" dirty="0" smtClean="0"/>
              <a:t> го </a:t>
            </a:r>
            <a:r>
              <a:rPr lang="ru-RU" sz="1600" i="1" dirty="0" err="1" smtClean="0"/>
              <a:t>кобилите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когато</a:t>
            </a:r>
            <a:r>
              <a:rPr lang="ru-RU" sz="1600" i="1" dirty="0" smtClean="0"/>
              <a:t> се </a:t>
            </a:r>
            <a:r>
              <a:rPr lang="ru-RU" sz="1600" i="1" dirty="0" err="1" smtClean="0"/>
              <a:t>приближи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жребец</a:t>
            </a:r>
            <a:r>
              <a:rPr lang="ru-RU" sz="1600" i="1" dirty="0" smtClean="0"/>
              <a:t>.</a:t>
            </a:r>
            <a:br>
              <a:rPr lang="ru-RU" sz="1600" i="1" dirty="0" smtClean="0"/>
            </a:br>
            <a:r>
              <a:rPr lang="ru-RU" sz="1600" i="1" dirty="0" err="1" smtClean="0"/>
              <a:t>Цвилене</a:t>
            </a:r>
            <a:r>
              <a:rPr lang="ru-RU" sz="1600" i="1" dirty="0" smtClean="0"/>
              <a:t> на </a:t>
            </a:r>
            <a:r>
              <a:rPr lang="ru-RU" sz="1600" i="1" dirty="0" err="1" smtClean="0"/>
              <a:t>майката</a:t>
            </a:r>
            <a:r>
              <a:rPr lang="ru-RU" sz="1600" i="1" dirty="0" smtClean="0"/>
              <a:t> – слабо и </a:t>
            </a:r>
            <a:r>
              <a:rPr lang="ru-RU" sz="1600" i="1" dirty="0" err="1" smtClean="0"/>
              <a:t>едвам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доловимо</a:t>
            </a:r>
            <a:r>
              <a:rPr lang="ru-RU" sz="1600" i="1" dirty="0" smtClean="0"/>
              <a:t> за </a:t>
            </a:r>
            <a:r>
              <a:rPr lang="ru-RU" sz="1600" i="1" dirty="0" err="1" smtClean="0"/>
              <a:t>хората</a:t>
            </a:r>
            <a:r>
              <a:rPr lang="ru-RU" sz="1600" i="1" dirty="0" smtClean="0"/>
              <a:t>. С него </a:t>
            </a:r>
            <a:r>
              <a:rPr lang="ru-RU" sz="1600" i="1" dirty="0" err="1" smtClean="0"/>
              <a:t>майката</a:t>
            </a:r>
            <a:r>
              <a:rPr lang="ru-RU" sz="1600" i="1" dirty="0" smtClean="0"/>
              <a:t> вика </a:t>
            </a:r>
            <a:r>
              <a:rPr lang="ru-RU" sz="1600" i="1" dirty="0" err="1" smtClean="0"/>
              <a:t>кончето</a:t>
            </a:r>
            <a:r>
              <a:rPr lang="ru-RU" sz="1600" i="1" dirty="0" smtClean="0"/>
              <a:t> си.</a:t>
            </a:r>
            <a:br>
              <a:rPr lang="ru-RU" sz="1600" i="1" dirty="0" smtClean="0"/>
            </a:br>
            <a:r>
              <a:rPr lang="ru-RU" sz="1600" i="1" dirty="0" err="1" smtClean="0"/>
              <a:t>Ръмжене</a:t>
            </a:r>
            <a:r>
              <a:rPr lang="ru-RU" sz="1600" i="1" dirty="0" smtClean="0"/>
              <a:t> – при страх или </a:t>
            </a:r>
            <a:r>
              <a:rPr lang="ru-RU" sz="1600" i="1" dirty="0" err="1" smtClean="0"/>
              <a:t>ядосване</a:t>
            </a:r>
            <a:r>
              <a:rPr lang="ru-RU" sz="1600" i="1" dirty="0" smtClean="0"/>
              <a:t>.</a:t>
            </a:r>
            <a:br>
              <a:rPr lang="ru-RU" sz="1600" i="1" dirty="0" smtClean="0"/>
            </a:br>
            <a:r>
              <a:rPr lang="ru-RU" sz="1600" i="1" dirty="0" err="1" smtClean="0"/>
              <a:t>Сумтене</a:t>
            </a:r>
            <a:r>
              <a:rPr lang="ru-RU" sz="1600" i="1" dirty="0" smtClean="0"/>
              <a:t> и стенание – знак за </a:t>
            </a:r>
            <a:r>
              <a:rPr lang="ru-RU" sz="1600" i="1" dirty="0" err="1" smtClean="0"/>
              <a:t>изтощение,отегчение,прекомерно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напрягане</a:t>
            </a:r>
            <a:r>
              <a:rPr lang="ru-RU" sz="1600" i="1" dirty="0" smtClean="0"/>
              <a:t>.</a:t>
            </a:r>
            <a:br>
              <a:rPr lang="ru-RU" sz="1600" i="1" dirty="0" smtClean="0"/>
            </a:br>
            <a:r>
              <a:rPr lang="ru-RU" sz="1600" i="1" dirty="0" err="1" smtClean="0"/>
              <a:t>Удряне</a:t>
            </a:r>
            <a:r>
              <a:rPr lang="ru-RU" sz="1600" i="1" dirty="0" smtClean="0"/>
              <a:t> с </a:t>
            </a:r>
            <a:r>
              <a:rPr lang="ru-RU" sz="1600" i="1" dirty="0" err="1" smtClean="0"/>
              <a:t>копита</a:t>
            </a:r>
            <a:r>
              <a:rPr lang="ru-RU" sz="1600" i="1" dirty="0" smtClean="0"/>
              <a:t> по </a:t>
            </a:r>
            <a:r>
              <a:rPr lang="ru-RU" sz="1600" i="1" dirty="0" err="1" smtClean="0"/>
              <a:t>земята</a:t>
            </a:r>
            <a:r>
              <a:rPr lang="ru-RU" sz="1600" i="1" dirty="0" smtClean="0"/>
              <a:t> – </a:t>
            </a:r>
            <a:r>
              <a:rPr lang="ru-RU" sz="1600" i="1" dirty="0" err="1" smtClean="0"/>
              <a:t>наблюдава</a:t>
            </a:r>
            <a:r>
              <a:rPr lang="ru-RU" sz="1600" i="1" dirty="0" smtClean="0"/>
              <a:t> се при </a:t>
            </a:r>
            <a:r>
              <a:rPr lang="ru-RU" sz="1600" i="1" dirty="0" err="1" smtClean="0"/>
              <a:t>стресирани</a:t>
            </a:r>
            <a:r>
              <a:rPr lang="ru-RU" sz="1600" i="1" dirty="0" smtClean="0"/>
              <a:t> или </a:t>
            </a:r>
            <a:r>
              <a:rPr lang="ru-RU" sz="1600" i="1" dirty="0" err="1" smtClean="0"/>
              <a:t>отегчени</a:t>
            </a:r>
            <a:r>
              <a:rPr lang="ru-RU" sz="1600" i="1" dirty="0" smtClean="0"/>
              <a:t> коне. </a:t>
            </a:r>
            <a:r>
              <a:rPr lang="ru-RU" sz="1600" i="1" dirty="0" err="1" smtClean="0"/>
              <a:t>Някои</a:t>
            </a:r>
            <a:r>
              <a:rPr lang="ru-RU" sz="1600" i="1" dirty="0" smtClean="0"/>
              <a:t> коне </a:t>
            </a:r>
            <a:r>
              <a:rPr lang="ru-RU" sz="1600" i="1" dirty="0" err="1" smtClean="0"/>
              <a:t>ритат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стените</a:t>
            </a:r>
            <a:r>
              <a:rPr lang="ru-RU" sz="1600" i="1" dirty="0" smtClean="0"/>
              <a:t> на </a:t>
            </a:r>
            <a:r>
              <a:rPr lang="ru-RU" sz="1600" i="1" dirty="0" err="1" smtClean="0"/>
              <a:t>конюшните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като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отегчени</a:t>
            </a:r>
            <a:r>
              <a:rPr lang="ru-RU" sz="1600" i="1" dirty="0" smtClean="0"/>
              <a:t>.</a:t>
            </a:r>
            <a:br>
              <a:rPr lang="ru-RU" sz="1600" i="1" dirty="0" smtClean="0"/>
            </a:br>
            <a:r>
              <a:rPr lang="ru-RU" sz="1600" i="1" dirty="0" err="1" smtClean="0"/>
              <a:t>Пъхтене</a:t>
            </a:r>
            <a:r>
              <a:rPr lang="ru-RU" sz="1600" i="1" dirty="0" smtClean="0"/>
              <a:t> – знак за добро </a:t>
            </a:r>
            <a:r>
              <a:rPr lang="ru-RU" sz="1600" i="1" dirty="0" err="1" smtClean="0"/>
              <a:t>състояние</a:t>
            </a:r>
            <a:r>
              <a:rPr lang="ru-RU" sz="1600" i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1600" b="1" i="1" dirty="0" smtClean="0"/>
              <a:t>Тактилен – чрез </a:t>
            </a:r>
            <a:r>
              <a:rPr lang="ru-RU" sz="1600" b="1" i="1" dirty="0" err="1" smtClean="0"/>
              <a:t>допир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err="1" smtClean="0"/>
              <a:t>наблюдава</a:t>
            </a:r>
            <a:r>
              <a:rPr lang="ru-RU" sz="1600" i="1" dirty="0" smtClean="0"/>
              <a:t> се </a:t>
            </a:r>
            <a:r>
              <a:rPr lang="ru-RU" sz="1600" i="1" dirty="0" err="1" smtClean="0"/>
              <a:t>когато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конете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срещнат</a:t>
            </a:r>
            <a:r>
              <a:rPr lang="ru-RU" sz="1600" i="1" dirty="0" smtClean="0"/>
              <a:t>- нос – </a:t>
            </a:r>
            <a:r>
              <a:rPr lang="ru-RU" sz="1600" i="1" dirty="0" err="1" smtClean="0"/>
              <a:t>нос</a:t>
            </a:r>
            <a:r>
              <a:rPr lang="ru-RU" sz="1600" i="1" dirty="0" smtClean="0"/>
              <a:t> и се </a:t>
            </a:r>
            <a:r>
              <a:rPr lang="ru-RU" sz="1600" i="1" dirty="0" err="1" smtClean="0"/>
              <a:t>използва</a:t>
            </a:r>
            <a:r>
              <a:rPr lang="ru-RU" sz="1600" i="1" dirty="0" smtClean="0"/>
              <a:t> от </a:t>
            </a:r>
            <a:r>
              <a:rPr lang="ru-RU" sz="1600" i="1" dirty="0" err="1" smtClean="0"/>
              <a:t>ездачите</a:t>
            </a:r>
            <a:r>
              <a:rPr lang="ru-RU" sz="1600" i="1" dirty="0" smtClean="0"/>
              <a:t> за да </a:t>
            </a:r>
            <a:r>
              <a:rPr lang="ru-RU" sz="1600" i="1" dirty="0" err="1" smtClean="0"/>
              <a:t>насочат</a:t>
            </a:r>
            <a:r>
              <a:rPr lang="ru-RU" sz="1600" i="1" dirty="0" smtClean="0"/>
              <a:t> коня и да го предупредят </a:t>
            </a:r>
            <a:r>
              <a:rPr lang="ru-RU" sz="1600" i="1" dirty="0" err="1" smtClean="0"/>
              <a:t>къде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са</a:t>
            </a:r>
            <a:r>
              <a:rPr lang="ru-RU" sz="1600" i="1" dirty="0" smtClean="0"/>
              <a:t>.</a:t>
            </a:r>
            <a:endParaRPr lang="bg-BG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127361" cy="1027786"/>
          </a:xfrm>
        </p:spPr>
        <p:txBody>
          <a:bodyPr/>
          <a:lstStyle/>
          <a:p>
            <a:r>
              <a:rPr lang="bg-BG" b="1" dirty="0" smtClean="0"/>
              <a:t>Край </a:t>
            </a:r>
            <a:r>
              <a:rPr lang="bg-BG" b="1" dirty="0" smtClean="0">
                <a:sym typeface="Wingdings" pitchFamily="2" charset="2"/>
              </a:rPr>
              <a:t></a:t>
            </a:r>
            <a:endParaRPr lang="bg-BG" b="1" dirty="0"/>
          </a:p>
        </p:txBody>
      </p:sp>
      <p:pic>
        <p:nvPicPr>
          <p:cNvPr id="25602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340768"/>
            <a:ext cx="4529255" cy="3224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bg-BG" i="1" dirty="0" smtClean="0">
                <a:latin typeface="+mj-lt"/>
              </a:rPr>
              <a:t>Поведението при конете може да бъде различно, като например полово поведение, социално, но също така и индивидуално. Всеки кон е различен има индивидуален характер,различаващ го от останалите коне. Някои породи поради спортната си натура, като например Чистокръвният английски кон са много нервни и по-буйни, а други като </a:t>
            </a:r>
            <a:r>
              <a:rPr lang="bg-BG" i="1" dirty="0" err="1" smtClean="0">
                <a:latin typeface="+mj-lt"/>
              </a:rPr>
              <a:t>тежковозите</a:t>
            </a:r>
            <a:r>
              <a:rPr lang="bg-BG" i="1" dirty="0" smtClean="0">
                <a:latin typeface="+mj-lt"/>
              </a:rPr>
              <a:t> са </a:t>
            </a:r>
            <a:r>
              <a:rPr lang="bg-BG" i="1" dirty="0" err="1" smtClean="0">
                <a:latin typeface="+mj-lt"/>
              </a:rPr>
              <a:t>по-спокийни</a:t>
            </a:r>
            <a:r>
              <a:rPr lang="bg-BG" i="1" dirty="0" smtClean="0">
                <a:latin typeface="+mj-lt"/>
              </a:rPr>
              <a:t>. Не случайно някои хора ги наричат нежни гиганти.</a:t>
            </a:r>
          </a:p>
          <a:p>
            <a:pPr>
              <a:buFont typeface="Wingdings" pitchFamily="2" charset="2"/>
              <a:buChar char="v"/>
            </a:pPr>
            <a:r>
              <a:rPr lang="bg-BG" i="1" dirty="0" smtClean="0">
                <a:latin typeface="+mj-lt"/>
              </a:rPr>
              <a:t>Конете, за разлика от хората общуват чрез езика на тялото си, затова трябва да се научим да разпознаваме и откликваме правилно на завързващият се разговор между нас и животното. От своя страна конете пък комуникират помежду си и изразяват своето състояние чрез жестове.</a:t>
            </a:r>
          </a:p>
          <a:p>
            <a:pPr>
              <a:buFont typeface="Wingdings" pitchFamily="2" charset="2"/>
              <a:buChar char="v"/>
            </a:pPr>
            <a:r>
              <a:rPr lang="bg-BG" i="1" dirty="0" smtClean="0">
                <a:latin typeface="+mj-lt"/>
              </a:rPr>
              <a:t>Някои дисциплини като обездката използват естествените, привични за жребците например движения, като ги съчетават във великолепни “танци”.</a:t>
            </a:r>
          </a:p>
          <a:p>
            <a:pPr>
              <a:buFont typeface="Wingdings" pitchFamily="2" charset="2"/>
              <a:buChar char="v"/>
            </a:pPr>
            <a:r>
              <a:rPr lang="bg-BG" i="1" dirty="0" smtClean="0">
                <a:latin typeface="+mj-lt"/>
              </a:rPr>
              <a:t>Винаги трябва да има хармония между ездача и конят, защото една арабска поговорка гласи: Конят е огледало на самите нас. Те усещат нашето безпокойство или страх и стават несигурни и плашливи. Не трябва да се отнасяме със злоба или да ги бием, когато не се подчинят, а трябва да се замислим и да намерим решение на проблема.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Често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конят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може</a:t>
            </a:r>
            <a:r>
              <a:rPr lang="ru-RU" i="1" dirty="0" smtClean="0">
                <a:latin typeface="+mj-lt"/>
              </a:rPr>
              <a:t> да ни </a:t>
            </a:r>
            <a:r>
              <a:rPr lang="ru-RU" i="1" dirty="0" err="1" smtClean="0">
                <a:latin typeface="+mj-lt"/>
              </a:rPr>
              <a:t>изненада</a:t>
            </a:r>
            <a:r>
              <a:rPr lang="ru-RU" i="1" dirty="0" smtClean="0">
                <a:latin typeface="+mj-lt"/>
              </a:rPr>
              <a:t> и да </a:t>
            </a:r>
            <a:r>
              <a:rPr lang="ru-RU" i="1" dirty="0" err="1" smtClean="0">
                <a:latin typeface="+mj-lt"/>
              </a:rPr>
              <a:t>надминава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очакванията</a:t>
            </a:r>
            <a:r>
              <a:rPr lang="ru-RU" i="1" dirty="0" smtClean="0">
                <a:latin typeface="+mj-lt"/>
              </a:rPr>
              <a:t> ни, понеже </a:t>
            </a:r>
            <a:r>
              <a:rPr lang="ru-RU" i="1" dirty="0" err="1" smtClean="0">
                <a:latin typeface="+mj-lt"/>
              </a:rPr>
              <a:t>подхранващата</a:t>
            </a:r>
            <a:r>
              <a:rPr lang="ru-RU" i="1" dirty="0" smtClean="0">
                <a:latin typeface="+mj-lt"/>
              </a:rPr>
              <a:t>, </a:t>
            </a:r>
            <a:r>
              <a:rPr lang="ru-RU" i="1" dirty="0" err="1" smtClean="0">
                <a:latin typeface="+mj-lt"/>
              </a:rPr>
              <a:t>окуражаваща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връзка</a:t>
            </a:r>
            <a:r>
              <a:rPr lang="ru-RU" i="1" dirty="0" smtClean="0">
                <a:latin typeface="+mj-lt"/>
              </a:rPr>
              <a:t> между кон и </a:t>
            </a:r>
            <a:r>
              <a:rPr lang="ru-RU" i="1" dirty="0" err="1" smtClean="0">
                <a:latin typeface="+mj-lt"/>
              </a:rPr>
              <a:t>ездач</a:t>
            </a:r>
            <a:r>
              <a:rPr lang="ru-RU" i="1" dirty="0" smtClean="0">
                <a:latin typeface="+mj-lt"/>
              </a:rPr>
              <a:t> е дала на коня </a:t>
            </a:r>
            <a:r>
              <a:rPr lang="ru-RU" i="1" dirty="0" err="1" smtClean="0">
                <a:latin typeface="+mj-lt"/>
              </a:rPr>
              <a:t>крила</a:t>
            </a:r>
            <a:r>
              <a:rPr lang="ru-RU" i="1" dirty="0" smtClean="0">
                <a:latin typeface="+mj-lt"/>
              </a:rPr>
              <a:t>!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 smtClean="0">
                <a:latin typeface="+mj-lt"/>
              </a:rPr>
              <a:t>Днес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повечето</a:t>
            </a:r>
            <a:r>
              <a:rPr lang="ru-RU" i="1" dirty="0" smtClean="0">
                <a:latin typeface="+mj-lt"/>
              </a:rPr>
              <a:t> хора </a:t>
            </a:r>
            <a:r>
              <a:rPr lang="ru-RU" i="1" dirty="0" err="1" smtClean="0">
                <a:latin typeface="+mj-lt"/>
              </a:rPr>
              <a:t>възприемат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това</a:t>
            </a:r>
            <a:r>
              <a:rPr lang="ru-RU" i="1" dirty="0" smtClean="0">
                <a:latin typeface="+mj-lt"/>
              </a:rPr>
              <a:t> великолепно </a:t>
            </a:r>
            <a:r>
              <a:rPr lang="ru-RU" i="1" dirty="0" err="1" smtClean="0">
                <a:latin typeface="+mj-lt"/>
              </a:rPr>
              <a:t>животно</a:t>
            </a:r>
            <a:r>
              <a:rPr lang="ru-RU" i="1" dirty="0" smtClean="0">
                <a:latin typeface="+mj-lt"/>
              </a:rPr>
              <a:t>, </a:t>
            </a:r>
            <a:r>
              <a:rPr lang="ru-RU" i="1" dirty="0" err="1" smtClean="0">
                <a:latin typeface="+mj-lt"/>
              </a:rPr>
              <a:t>като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най-големият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домашен</a:t>
            </a:r>
            <a:r>
              <a:rPr lang="ru-RU" i="1" dirty="0" smtClean="0">
                <a:latin typeface="+mj-lt"/>
              </a:rPr>
              <a:t> любимец, но не </a:t>
            </a:r>
            <a:r>
              <a:rPr lang="ru-RU" i="1" dirty="0" err="1" smtClean="0">
                <a:latin typeface="+mj-lt"/>
              </a:rPr>
              <a:t>трябва</a:t>
            </a:r>
            <a:r>
              <a:rPr lang="ru-RU" i="1" dirty="0" smtClean="0">
                <a:latin typeface="+mj-lt"/>
              </a:rPr>
              <a:t> да </a:t>
            </a:r>
            <a:r>
              <a:rPr lang="ru-RU" i="1" dirty="0" err="1" smtClean="0">
                <a:latin typeface="+mj-lt"/>
              </a:rPr>
              <a:t>забравяме</a:t>
            </a:r>
            <a:r>
              <a:rPr lang="ru-RU" i="1" dirty="0" smtClean="0">
                <a:latin typeface="+mj-lt"/>
              </a:rPr>
              <a:t>, </a:t>
            </a:r>
            <a:r>
              <a:rPr lang="ru-RU" i="1" dirty="0" err="1" smtClean="0">
                <a:latin typeface="+mj-lt"/>
              </a:rPr>
              <a:t>че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това</a:t>
            </a:r>
            <a:r>
              <a:rPr lang="ru-RU" i="1" dirty="0" smtClean="0">
                <a:latin typeface="+mj-lt"/>
              </a:rPr>
              <a:t> е </a:t>
            </a:r>
            <a:r>
              <a:rPr lang="ru-RU" i="1" dirty="0" err="1" smtClean="0">
                <a:latin typeface="+mj-lt"/>
              </a:rPr>
              <a:t>едно</a:t>
            </a:r>
            <a:r>
              <a:rPr lang="ru-RU" i="1" dirty="0" smtClean="0">
                <a:latin typeface="+mj-lt"/>
              </a:rPr>
              <a:t> свободолюбиво </a:t>
            </a:r>
            <a:r>
              <a:rPr lang="ru-RU" i="1" dirty="0" err="1" smtClean="0">
                <a:latin typeface="+mj-lt"/>
              </a:rPr>
              <a:t>същество</a:t>
            </a:r>
            <a:r>
              <a:rPr lang="ru-RU" i="1" dirty="0" smtClean="0">
                <a:latin typeface="+mj-lt"/>
              </a:rPr>
              <a:t> и </a:t>
            </a:r>
            <a:r>
              <a:rPr lang="ru-RU" i="1" dirty="0" err="1" smtClean="0">
                <a:latin typeface="+mj-lt"/>
              </a:rPr>
              <a:t>неможе</a:t>
            </a:r>
            <a:r>
              <a:rPr lang="ru-RU" i="1" dirty="0" smtClean="0">
                <a:latin typeface="+mj-lt"/>
              </a:rPr>
              <a:t> просто да го оставим в </a:t>
            </a:r>
            <a:r>
              <a:rPr lang="ru-RU" i="1" dirty="0" err="1" smtClean="0">
                <a:latin typeface="+mj-lt"/>
              </a:rPr>
              <a:t>конюшнята</a:t>
            </a:r>
            <a:r>
              <a:rPr lang="ru-RU" i="1" dirty="0" smtClean="0">
                <a:latin typeface="+mj-lt"/>
              </a:rPr>
              <a:t> и да кажем: Аз се </a:t>
            </a:r>
            <a:r>
              <a:rPr lang="ru-RU" i="1" dirty="0" err="1" smtClean="0">
                <a:latin typeface="+mj-lt"/>
              </a:rPr>
              <a:t>грижа</a:t>
            </a:r>
            <a:r>
              <a:rPr lang="ru-RU" i="1" dirty="0" smtClean="0">
                <a:latin typeface="+mj-lt"/>
              </a:rPr>
              <a:t> за него. </a:t>
            </a:r>
            <a:r>
              <a:rPr lang="ru-RU" i="1" dirty="0" err="1" smtClean="0">
                <a:latin typeface="+mj-lt"/>
              </a:rPr>
              <a:t>Конят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има</a:t>
            </a:r>
            <a:r>
              <a:rPr lang="ru-RU" i="1" dirty="0" smtClean="0">
                <a:latin typeface="+mj-lt"/>
              </a:rPr>
              <a:t> нужда от внимание, от </a:t>
            </a:r>
            <a:r>
              <a:rPr lang="ru-RU" i="1" dirty="0" err="1" smtClean="0">
                <a:latin typeface="+mj-lt"/>
              </a:rPr>
              <a:t>другар</a:t>
            </a:r>
            <a:r>
              <a:rPr lang="ru-RU" i="1" dirty="0" smtClean="0">
                <a:latin typeface="+mj-lt"/>
              </a:rPr>
              <a:t>, но и от </a:t>
            </a:r>
            <a:r>
              <a:rPr lang="ru-RU" i="1" dirty="0" err="1" smtClean="0">
                <a:latin typeface="+mj-lt"/>
              </a:rPr>
              <a:t>естествените</a:t>
            </a:r>
            <a:r>
              <a:rPr lang="ru-RU" i="1" dirty="0" smtClean="0">
                <a:latin typeface="+mj-lt"/>
              </a:rPr>
              <a:t> за него </a:t>
            </a:r>
            <a:r>
              <a:rPr lang="ru-RU" i="1" dirty="0" err="1" smtClean="0">
                <a:latin typeface="+mj-lt"/>
              </a:rPr>
              <a:t>неща</a:t>
            </a:r>
            <a:r>
              <a:rPr lang="ru-RU" i="1" dirty="0" smtClean="0">
                <a:latin typeface="+mj-lt"/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 smtClean="0">
                <a:latin typeface="+mj-lt"/>
              </a:rPr>
              <a:t>Една</a:t>
            </a:r>
            <a:r>
              <a:rPr lang="ru-RU" i="1" dirty="0" smtClean="0">
                <a:latin typeface="+mj-lt"/>
              </a:rPr>
              <a:t> поговорка гласи: Можем да заведем коня до </a:t>
            </a:r>
            <a:r>
              <a:rPr lang="ru-RU" i="1" dirty="0" err="1" smtClean="0">
                <a:latin typeface="+mj-lt"/>
              </a:rPr>
              <a:t>водата</a:t>
            </a:r>
            <a:r>
              <a:rPr lang="ru-RU" i="1" dirty="0" smtClean="0">
                <a:latin typeface="+mj-lt"/>
              </a:rPr>
              <a:t>, но не можем да го </a:t>
            </a:r>
            <a:r>
              <a:rPr lang="ru-RU" i="1" dirty="0" err="1" smtClean="0">
                <a:latin typeface="+mj-lt"/>
              </a:rPr>
              <a:t>накараме</a:t>
            </a:r>
            <a:r>
              <a:rPr lang="ru-RU" i="1" dirty="0" smtClean="0">
                <a:latin typeface="+mj-lt"/>
              </a:rPr>
              <a:t> да </a:t>
            </a:r>
            <a:r>
              <a:rPr lang="ru-RU" i="1" dirty="0" err="1" smtClean="0">
                <a:latin typeface="+mj-lt"/>
              </a:rPr>
              <a:t>пие</a:t>
            </a:r>
            <a:r>
              <a:rPr lang="ru-RU" i="1" dirty="0" smtClean="0">
                <a:latin typeface="+mj-lt"/>
              </a:rPr>
              <a:t> от </a:t>
            </a:r>
            <a:r>
              <a:rPr lang="ru-RU" i="1" dirty="0" err="1" smtClean="0">
                <a:latin typeface="+mj-lt"/>
              </a:rPr>
              <a:t>нея</a:t>
            </a:r>
            <a:r>
              <a:rPr lang="ru-RU" i="1" dirty="0" smtClean="0">
                <a:latin typeface="+mj-lt"/>
              </a:rPr>
              <a:t>. </a:t>
            </a:r>
            <a:r>
              <a:rPr lang="ru-RU" i="1" dirty="0" err="1" smtClean="0">
                <a:latin typeface="+mj-lt"/>
              </a:rPr>
              <a:t>Признаваме</a:t>
            </a:r>
            <a:r>
              <a:rPr lang="ru-RU" i="1" dirty="0" smtClean="0">
                <a:latin typeface="+mj-lt"/>
              </a:rPr>
              <a:t>, </a:t>
            </a:r>
            <a:r>
              <a:rPr lang="ru-RU" i="1" dirty="0" err="1" smtClean="0">
                <a:latin typeface="+mj-lt"/>
              </a:rPr>
              <a:t>че</a:t>
            </a:r>
            <a:r>
              <a:rPr lang="ru-RU" i="1" dirty="0" smtClean="0">
                <a:latin typeface="+mj-lt"/>
              </a:rPr>
              <a:t>  </a:t>
            </a:r>
            <a:r>
              <a:rPr lang="ru-RU" i="1" dirty="0" err="1" smtClean="0">
                <a:latin typeface="+mj-lt"/>
              </a:rPr>
              <a:t>силата</a:t>
            </a:r>
            <a:r>
              <a:rPr lang="ru-RU" i="1" dirty="0" smtClean="0">
                <a:latin typeface="+mj-lt"/>
              </a:rPr>
              <a:t> на </a:t>
            </a:r>
            <a:r>
              <a:rPr lang="ru-RU" i="1" dirty="0" err="1" smtClean="0">
                <a:latin typeface="+mj-lt"/>
              </a:rPr>
              <a:t>духът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му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никога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няма</a:t>
            </a:r>
            <a:r>
              <a:rPr lang="ru-RU" i="1" dirty="0" smtClean="0">
                <a:latin typeface="+mj-lt"/>
              </a:rPr>
              <a:t> да </a:t>
            </a:r>
            <a:r>
              <a:rPr lang="ru-RU" i="1" dirty="0" err="1" smtClean="0">
                <a:latin typeface="+mj-lt"/>
              </a:rPr>
              <a:t>бъде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сломена</a:t>
            </a:r>
            <a:r>
              <a:rPr lang="ru-RU" i="1" dirty="0" smtClean="0">
                <a:latin typeface="+mj-lt"/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bg-BG" i="1" dirty="0" smtClean="0"/>
              <a:t>Ездата може да има много и различни лица, като например тя може да бъде разделена на </a:t>
            </a:r>
            <a:r>
              <a:rPr lang="bg-BG" i="1" dirty="0" err="1" smtClean="0"/>
              <a:t>уестърн</a:t>
            </a:r>
            <a:r>
              <a:rPr lang="bg-BG" i="1" dirty="0" smtClean="0"/>
              <a:t> и класическа езда. Разбира се има много различни понятия под езда, било то древни обичаи и съвсем нови дисциплини. Съществува и така наречената терапевтична езда, която помага на хората с увреждания не само да се докоснат до конят, но и да бъдат излекувани. Терапевтичната езда може да има и обратно значение, като човек да излекува кон не от болест, а “духовно”. Както е направила една известна личност </a:t>
            </a:r>
            <a:r>
              <a:rPr lang="bg-BG" i="1" dirty="0" err="1" smtClean="0"/>
              <a:t>Алисън</a:t>
            </a:r>
            <a:r>
              <a:rPr lang="bg-BG" i="1" dirty="0" smtClean="0"/>
              <a:t> </a:t>
            </a:r>
            <a:r>
              <a:rPr lang="bg-BG" i="1" dirty="0" err="1" smtClean="0"/>
              <a:t>Хармън</a:t>
            </a:r>
            <a:r>
              <a:rPr lang="bg-BG" i="1" dirty="0" smtClean="0"/>
              <a:t> със своя кон. Тя обучила любимият си кон, който бил сляп да изпълнява различни движения на определена песен. В едно състезание по обездка тя включила конят си и той го спечелил, като чак в края на състезанието се разбрало, че той бил напълно сляп.</a:t>
            </a:r>
          </a:p>
          <a:p>
            <a:pPr>
              <a:buFont typeface="Wingdings" pitchFamily="2" charset="2"/>
              <a:buChar char="v"/>
            </a:pPr>
            <a:r>
              <a:rPr lang="bg-BG" i="1" dirty="0" smtClean="0"/>
              <a:t>Това е един велик пример за хармония с това животно, за сливане в едно цяло.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 smtClean="0"/>
              <a:t>Психическата</a:t>
            </a:r>
            <a:r>
              <a:rPr lang="ru-RU" i="1" dirty="0" smtClean="0"/>
              <a:t>, </a:t>
            </a:r>
            <a:r>
              <a:rPr lang="ru-RU" i="1" dirty="0" err="1" smtClean="0"/>
              <a:t>духовната</a:t>
            </a:r>
            <a:r>
              <a:rPr lang="ru-RU" i="1" dirty="0" smtClean="0"/>
              <a:t> и </a:t>
            </a:r>
            <a:r>
              <a:rPr lang="ru-RU" i="1" dirty="0" err="1" smtClean="0"/>
              <a:t>емоционалната</a:t>
            </a:r>
            <a:r>
              <a:rPr lang="ru-RU" i="1" dirty="0" smtClean="0"/>
              <a:t> </a:t>
            </a:r>
            <a:r>
              <a:rPr lang="ru-RU" i="1" dirty="0" err="1" smtClean="0"/>
              <a:t>връзка</a:t>
            </a:r>
            <a:r>
              <a:rPr lang="ru-RU" i="1" dirty="0" smtClean="0"/>
              <a:t> с коня е условие, без </a:t>
            </a:r>
            <a:r>
              <a:rPr lang="ru-RU" i="1" dirty="0" err="1" smtClean="0"/>
              <a:t>което</a:t>
            </a:r>
            <a:r>
              <a:rPr lang="ru-RU" i="1" dirty="0" smtClean="0"/>
              <a:t> не </a:t>
            </a:r>
            <a:r>
              <a:rPr lang="ru-RU" i="1" dirty="0" err="1" smtClean="0"/>
              <a:t>може</a:t>
            </a:r>
            <a:r>
              <a:rPr lang="ru-RU" i="1" dirty="0" smtClean="0"/>
              <a:t> да </a:t>
            </a:r>
            <a:r>
              <a:rPr lang="ru-RU" i="1" dirty="0" err="1" smtClean="0"/>
              <a:t>има</a:t>
            </a:r>
            <a:r>
              <a:rPr lang="ru-RU" i="1" dirty="0" smtClean="0"/>
              <a:t> добра езда. Без </a:t>
            </a:r>
            <a:r>
              <a:rPr lang="ru-RU" i="1" dirty="0" err="1" smtClean="0"/>
              <a:t>такава</a:t>
            </a:r>
            <a:r>
              <a:rPr lang="ru-RU" i="1" dirty="0" smtClean="0"/>
              <a:t> </a:t>
            </a:r>
            <a:r>
              <a:rPr lang="ru-RU" i="1" dirty="0" err="1" smtClean="0"/>
              <a:t>връзка</a:t>
            </a:r>
            <a:r>
              <a:rPr lang="ru-RU" i="1" dirty="0" smtClean="0"/>
              <a:t> </a:t>
            </a:r>
            <a:r>
              <a:rPr lang="ru-RU" i="1" dirty="0" err="1" smtClean="0"/>
              <a:t>никога</a:t>
            </a:r>
            <a:r>
              <a:rPr lang="ru-RU" i="1" dirty="0" smtClean="0"/>
              <a:t> не </a:t>
            </a:r>
            <a:r>
              <a:rPr lang="ru-RU" i="1" dirty="0" err="1" smtClean="0"/>
              <a:t>може</a:t>
            </a:r>
            <a:r>
              <a:rPr lang="ru-RU" i="1" dirty="0" smtClean="0"/>
              <a:t> да </a:t>
            </a:r>
            <a:r>
              <a:rPr lang="ru-RU" i="1" dirty="0" err="1" smtClean="0"/>
              <a:t>има</a:t>
            </a:r>
            <a:r>
              <a:rPr lang="ru-RU" i="1" dirty="0" smtClean="0"/>
              <a:t> </a:t>
            </a:r>
            <a:r>
              <a:rPr lang="ru-RU" i="1" dirty="0" err="1" smtClean="0"/>
              <a:t>едно</a:t>
            </a:r>
            <a:r>
              <a:rPr lang="ru-RU" i="1" dirty="0" smtClean="0"/>
              <a:t> </a:t>
            </a:r>
            <a:r>
              <a:rPr lang="ru-RU" i="1" dirty="0" err="1" smtClean="0"/>
              <a:t>истинско</a:t>
            </a:r>
            <a:r>
              <a:rPr lang="ru-RU" i="1" dirty="0" smtClean="0"/>
              <a:t> </a:t>
            </a:r>
            <a:r>
              <a:rPr lang="ru-RU" i="1" dirty="0" err="1" smtClean="0"/>
              <a:t>разбиране</a:t>
            </a:r>
            <a:r>
              <a:rPr lang="ru-RU" i="1" dirty="0" smtClean="0"/>
              <a:t>, </a:t>
            </a:r>
            <a:r>
              <a:rPr lang="ru-RU" i="1" dirty="0" err="1" smtClean="0"/>
              <a:t>истинско</a:t>
            </a:r>
            <a:r>
              <a:rPr lang="ru-RU" i="1" dirty="0" smtClean="0"/>
              <a:t> </a:t>
            </a:r>
            <a:r>
              <a:rPr lang="ru-RU" i="1" dirty="0" err="1" smtClean="0"/>
              <a:t>общуване</a:t>
            </a:r>
            <a:r>
              <a:rPr lang="ru-RU" i="1" dirty="0" smtClean="0"/>
              <a:t>.</a:t>
            </a:r>
            <a:endParaRPr lang="bg-BG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bg-BG" b="1" i="1" u="sng" dirty="0" smtClean="0"/>
              <a:t>Език на тялото</a:t>
            </a:r>
            <a:endParaRPr lang="bg-BG" b="1" i="1" u="sn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u="sng" dirty="0" err="1" smtClean="0"/>
              <a:t>Има</a:t>
            </a:r>
            <a:r>
              <a:rPr lang="ru-RU" b="1" u="sng" dirty="0" smtClean="0"/>
              <a:t> два вида </a:t>
            </a:r>
            <a:r>
              <a:rPr lang="ru-RU" b="1" u="sng" dirty="0" err="1" smtClean="0"/>
              <a:t>език</a:t>
            </a:r>
            <a:r>
              <a:rPr lang="ru-RU" b="1" u="sng" dirty="0" smtClean="0"/>
              <a:t> на </a:t>
            </a:r>
            <a:r>
              <a:rPr lang="ru-RU" b="1" u="sng" dirty="0" err="1" smtClean="0"/>
              <a:t>тялото</a:t>
            </a:r>
            <a:r>
              <a:rPr lang="ru-RU" b="1" u="sng" dirty="0" smtClean="0"/>
              <a:t>, </a:t>
            </a:r>
            <a:r>
              <a:rPr lang="ru-RU" b="1" u="sng" dirty="0" err="1" smtClean="0"/>
              <a:t>който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хората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могат</a:t>
            </a:r>
            <a:r>
              <a:rPr lang="ru-RU" b="1" u="sng" dirty="0" smtClean="0"/>
              <a:t> да </a:t>
            </a:r>
            <a:r>
              <a:rPr lang="ru-RU" b="1" u="sng" dirty="0" err="1" smtClean="0"/>
              <a:t>използват</a:t>
            </a:r>
            <a:r>
              <a:rPr lang="ru-RU" b="1" u="sng" dirty="0" smtClean="0"/>
              <a:t> за </a:t>
            </a:r>
            <a:r>
              <a:rPr lang="ru-RU" b="1" u="sng" dirty="0" err="1" smtClean="0"/>
              <a:t>комуникация</a:t>
            </a:r>
            <a:r>
              <a:rPr lang="ru-RU" b="1" u="sng" dirty="0" smtClean="0"/>
              <a:t> с </a:t>
            </a:r>
            <a:r>
              <a:rPr lang="ru-RU" b="1" u="sng" dirty="0" err="1" smtClean="0"/>
              <a:t>конете</a:t>
            </a:r>
            <a:r>
              <a:rPr lang="ru-RU" b="1" u="sng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Активен </a:t>
            </a:r>
            <a:r>
              <a:rPr lang="ru-RU" i="1" dirty="0" err="1" smtClean="0"/>
              <a:t>език</a:t>
            </a:r>
            <a:r>
              <a:rPr lang="ru-RU" i="1" dirty="0" smtClean="0"/>
              <a:t> на </a:t>
            </a:r>
            <a:r>
              <a:rPr lang="ru-RU" i="1" dirty="0" err="1" smtClean="0"/>
              <a:t>тялото</a:t>
            </a:r>
            <a:r>
              <a:rPr lang="ru-RU" i="1" dirty="0" smtClean="0"/>
              <a:t>. </a:t>
            </a:r>
            <a:r>
              <a:rPr lang="ru-RU" i="1" dirty="0" err="1" smtClean="0"/>
              <a:t>Този</a:t>
            </a:r>
            <a:r>
              <a:rPr lang="ru-RU" i="1" dirty="0" smtClean="0"/>
              <a:t> вид е категоричен и </a:t>
            </a:r>
            <a:r>
              <a:rPr lang="ru-RU" i="1" dirty="0" err="1" smtClean="0"/>
              <a:t>показва</a:t>
            </a:r>
            <a:r>
              <a:rPr lang="ru-RU" i="1" dirty="0" smtClean="0"/>
              <a:t> на коня, </a:t>
            </a:r>
            <a:r>
              <a:rPr lang="ru-RU" i="1" dirty="0" err="1" smtClean="0"/>
              <a:t>че</a:t>
            </a:r>
            <a:r>
              <a:rPr lang="ru-RU" i="1" dirty="0" smtClean="0"/>
              <a:t> </a:t>
            </a:r>
            <a:r>
              <a:rPr lang="ru-RU" i="1" dirty="0" err="1" smtClean="0"/>
              <a:t>трябва</a:t>
            </a:r>
            <a:r>
              <a:rPr lang="ru-RU" i="1" dirty="0" smtClean="0"/>
              <a:t> да </a:t>
            </a:r>
            <a:r>
              <a:rPr lang="ru-RU" i="1" dirty="0" err="1" smtClean="0"/>
              <a:t>раздвижи</a:t>
            </a:r>
            <a:r>
              <a:rPr lang="ru-RU" i="1" dirty="0" smtClean="0"/>
              <a:t> </a:t>
            </a:r>
            <a:r>
              <a:rPr lang="ru-RU" i="1" dirty="0" err="1" smtClean="0"/>
              <a:t>краката</a:t>
            </a:r>
            <a:r>
              <a:rPr lang="ru-RU" i="1" dirty="0" smtClean="0"/>
              <a:t> си.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 smtClean="0"/>
              <a:t>Пасивен</a:t>
            </a:r>
            <a:r>
              <a:rPr lang="ru-RU" i="1" dirty="0" smtClean="0"/>
              <a:t> </a:t>
            </a:r>
            <a:r>
              <a:rPr lang="ru-RU" i="1" dirty="0" err="1" smtClean="0"/>
              <a:t>език</a:t>
            </a:r>
            <a:r>
              <a:rPr lang="ru-RU" i="1" dirty="0" smtClean="0"/>
              <a:t> на </a:t>
            </a:r>
            <a:r>
              <a:rPr lang="ru-RU" i="1" dirty="0" err="1" smtClean="0"/>
              <a:t>тялото</a:t>
            </a:r>
            <a:r>
              <a:rPr lang="ru-RU" i="1" dirty="0" smtClean="0"/>
              <a:t>. </a:t>
            </a:r>
            <a:r>
              <a:rPr lang="ru-RU" i="1" dirty="0" err="1" smtClean="0"/>
              <a:t>Когато</a:t>
            </a:r>
            <a:r>
              <a:rPr lang="ru-RU" i="1" dirty="0" smtClean="0"/>
              <a:t> </a:t>
            </a:r>
            <a:r>
              <a:rPr lang="ru-RU" i="1" dirty="0" err="1" smtClean="0"/>
              <a:t>искаме</a:t>
            </a:r>
            <a:r>
              <a:rPr lang="ru-RU" i="1" dirty="0" smtClean="0"/>
              <a:t> </a:t>
            </a:r>
            <a:r>
              <a:rPr lang="ru-RU" i="1" dirty="0" err="1" smtClean="0"/>
              <a:t>конят</a:t>
            </a:r>
            <a:r>
              <a:rPr lang="ru-RU" i="1" dirty="0" smtClean="0"/>
              <a:t> да </a:t>
            </a:r>
            <a:r>
              <a:rPr lang="ru-RU" i="1" dirty="0" err="1" smtClean="0"/>
              <a:t>остане</a:t>
            </a:r>
            <a:r>
              <a:rPr lang="ru-RU" i="1" dirty="0" smtClean="0"/>
              <a:t> неподвижен и да се </a:t>
            </a:r>
            <a:r>
              <a:rPr lang="ru-RU" i="1" dirty="0" err="1" smtClean="0"/>
              <a:t>отпусне</a:t>
            </a:r>
            <a:r>
              <a:rPr lang="ru-RU" i="1" dirty="0" smtClean="0"/>
              <a:t>, </a:t>
            </a:r>
            <a:r>
              <a:rPr lang="ru-RU" i="1" dirty="0" err="1" smtClean="0"/>
              <a:t>каквото</a:t>
            </a:r>
            <a:r>
              <a:rPr lang="ru-RU" i="1" dirty="0" smtClean="0"/>
              <a:t> и да правим с него, </a:t>
            </a:r>
            <a:r>
              <a:rPr lang="ru-RU" i="1" dirty="0" err="1" smtClean="0"/>
              <a:t>трябва</a:t>
            </a:r>
            <a:r>
              <a:rPr lang="ru-RU" i="1" dirty="0" smtClean="0"/>
              <a:t> да </a:t>
            </a:r>
            <a:r>
              <a:rPr lang="ru-RU" i="1" dirty="0" err="1" smtClean="0"/>
              <a:t>използваме</a:t>
            </a:r>
            <a:r>
              <a:rPr lang="ru-RU" i="1" dirty="0" smtClean="0"/>
              <a:t> </a:t>
            </a:r>
            <a:r>
              <a:rPr lang="ru-RU" i="1" dirty="0" err="1" smtClean="0"/>
              <a:t>пасивния</a:t>
            </a:r>
            <a:r>
              <a:rPr lang="ru-RU" i="1" dirty="0" smtClean="0"/>
              <a:t> </a:t>
            </a:r>
            <a:r>
              <a:rPr lang="ru-RU" i="1" dirty="0" err="1" smtClean="0"/>
              <a:t>език</a:t>
            </a:r>
            <a:r>
              <a:rPr lang="ru-RU" i="1" dirty="0" smtClean="0"/>
              <a:t> на </a:t>
            </a:r>
            <a:r>
              <a:rPr lang="ru-RU" i="1" dirty="0" err="1" smtClean="0"/>
              <a:t>тялото</a:t>
            </a:r>
            <a:r>
              <a:rPr lang="ru-RU" i="1" dirty="0" smtClean="0"/>
              <a:t>.</a:t>
            </a:r>
          </a:p>
          <a:p>
            <a:pPr fontAlgn="base">
              <a:buFont typeface="Wingdings" pitchFamily="2" charset="2"/>
              <a:buChar char="v"/>
            </a:pPr>
            <a:r>
              <a:rPr lang="ru-RU" i="1" dirty="0" err="1" smtClean="0"/>
              <a:t>Въпреки</a:t>
            </a:r>
            <a:r>
              <a:rPr lang="ru-RU" i="1" dirty="0" smtClean="0"/>
              <a:t>, </a:t>
            </a:r>
            <a:r>
              <a:rPr lang="ru-RU" i="1" dirty="0" err="1" smtClean="0"/>
              <a:t>че</a:t>
            </a:r>
            <a:r>
              <a:rPr lang="ru-RU" i="1" dirty="0" smtClean="0"/>
              <a:t> </a:t>
            </a:r>
            <a:r>
              <a:rPr lang="ru-RU" i="1" dirty="0" err="1" smtClean="0"/>
              <a:t>трябва</a:t>
            </a:r>
            <a:r>
              <a:rPr lang="ru-RU" i="1" dirty="0" smtClean="0"/>
              <a:t> да знаем </a:t>
            </a:r>
            <a:r>
              <a:rPr lang="ru-RU" i="1" dirty="0" err="1" smtClean="0"/>
              <a:t>какво</a:t>
            </a:r>
            <a:r>
              <a:rPr lang="ru-RU" i="1" dirty="0" smtClean="0"/>
              <a:t> говори </a:t>
            </a:r>
            <a:r>
              <a:rPr lang="ru-RU" i="1" dirty="0" err="1" smtClean="0"/>
              <a:t>езикът</a:t>
            </a:r>
            <a:r>
              <a:rPr lang="ru-RU" i="1" dirty="0" smtClean="0"/>
              <a:t> на </a:t>
            </a:r>
            <a:r>
              <a:rPr lang="ru-RU" i="1" dirty="0" err="1" smtClean="0"/>
              <a:t>нашето</a:t>
            </a:r>
            <a:r>
              <a:rPr lang="ru-RU" i="1" dirty="0" smtClean="0"/>
              <a:t> </a:t>
            </a:r>
            <a:r>
              <a:rPr lang="ru-RU" i="1" dirty="0" err="1" smtClean="0"/>
              <a:t>тяло</a:t>
            </a:r>
            <a:r>
              <a:rPr lang="ru-RU" i="1" dirty="0" smtClean="0"/>
              <a:t> </a:t>
            </a:r>
            <a:r>
              <a:rPr lang="ru-RU" i="1" dirty="0" err="1" smtClean="0"/>
              <a:t>на</a:t>
            </a:r>
            <a:r>
              <a:rPr lang="ru-RU" i="1" dirty="0" smtClean="0"/>
              <a:t> коня, работа на коня е да се научи да </a:t>
            </a:r>
            <a:r>
              <a:rPr lang="ru-RU" i="1" dirty="0" err="1" smtClean="0"/>
              <a:t>разчита</a:t>
            </a:r>
            <a:r>
              <a:rPr lang="ru-RU" i="1" dirty="0" smtClean="0"/>
              <a:t> </a:t>
            </a:r>
            <a:r>
              <a:rPr lang="ru-RU" i="1" dirty="0" err="1" smtClean="0"/>
              <a:t>правилно</a:t>
            </a:r>
            <a:r>
              <a:rPr lang="ru-RU" i="1" dirty="0" smtClean="0"/>
              <a:t> </a:t>
            </a:r>
            <a:r>
              <a:rPr lang="ru-RU" i="1" dirty="0" err="1" smtClean="0"/>
              <a:t>езика</a:t>
            </a:r>
            <a:r>
              <a:rPr lang="ru-RU" i="1" dirty="0" smtClean="0"/>
              <a:t> на </a:t>
            </a:r>
            <a:r>
              <a:rPr lang="ru-RU" i="1" dirty="0" err="1" smtClean="0"/>
              <a:t>тялото</a:t>
            </a:r>
            <a:r>
              <a:rPr lang="ru-RU" i="1" dirty="0" smtClean="0"/>
              <a:t> ни. </a:t>
            </a:r>
          </a:p>
          <a:p>
            <a:pPr fontAlgn="base"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 </a:t>
            </a:r>
            <a:r>
              <a:rPr lang="ru-RU" b="1" u="sng" dirty="0" err="1" smtClean="0"/>
              <a:t>Плячка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срещу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хищници</a:t>
            </a:r>
            <a:endParaRPr lang="ru-RU" b="1" u="sng" dirty="0" smtClean="0"/>
          </a:p>
          <a:p>
            <a:pPr fontAlgn="base">
              <a:buFont typeface="Wingdings" pitchFamily="2" charset="2"/>
              <a:buChar char="v"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i="1" dirty="0" smtClean="0"/>
              <a:t>• </a:t>
            </a:r>
            <a:r>
              <a:rPr lang="ru-RU" i="1" dirty="0" err="1" smtClean="0"/>
              <a:t>Конете</a:t>
            </a:r>
            <a:r>
              <a:rPr lang="ru-RU" i="1" dirty="0" smtClean="0"/>
              <a:t> </a:t>
            </a:r>
            <a:r>
              <a:rPr lang="ru-RU" i="1" dirty="0" err="1" smtClean="0"/>
              <a:t>са</a:t>
            </a:r>
            <a:r>
              <a:rPr lang="ru-RU" i="1" dirty="0" smtClean="0"/>
              <a:t> </a:t>
            </a:r>
            <a:r>
              <a:rPr lang="ru-RU" i="1" dirty="0" err="1" smtClean="0"/>
              <a:t>животни</a:t>
            </a:r>
            <a:r>
              <a:rPr lang="ru-RU" i="1" dirty="0" smtClean="0"/>
              <a:t> </a:t>
            </a:r>
            <a:r>
              <a:rPr lang="ru-RU" i="1" dirty="0" err="1" smtClean="0"/>
              <a:t>плячка</a:t>
            </a:r>
            <a:r>
              <a:rPr lang="ru-RU" i="1" dirty="0" smtClean="0"/>
              <a:t>. Те </a:t>
            </a:r>
            <a:r>
              <a:rPr lang="ru-RU" i="1" dirty="0" err="1" smtClean="0"/>
              <a:t>винаги</a:t>
            </a:r>
            <a:r>
              <a:rPr lang="ru-RU" i="1" dirty="0" smtClean="0"/>
              <a:t> си </a:t>
            </a:r>
            <a:r>
              <a:rPr lang="ru-RU" i="1" dirty="0" err="1" smtClean="0"/>
              <a:t>мислят</a:t>
            </a:r>
            <a:r>
              <a:rPr lang="ru-RU" i="1" dirty="0" smtClean="0"/>
              <a:t>, </a:t>
            </a:r>
            <a:r>
              <a:rPr lang="ru-RU" i="1" dirty="0" err="1" smtClean="0"/>
              <a:t>че</a:t>
            </a:r>
            <a:r>
              <a:rPr lang="ru-RU" i="1" dirty="0" smtClean="0"/>
              <a:t> </a:t>
            </a:r>
            <a:r>
              <a:rPr lang="ru-RU" i="1" dirty="0" err="1" smtClean="0"/>
              <a:t>всичко</a:t>
            </a:r>
            <a:r>
              <a:rPr lang="ru-RU" i="1" dirty="0" smtClean="0"/>
              <a:t> на </a:t>
            </a:r>
            <a:r>
              <a:rPr lang="ru-RU" i="1" dirty="0" err="1" smtClean="0"/>
              <a:t>този</a:t>
            </a:r>
            <a:r>
              <a:rPr lang="ru-RU" i="1" dirty="0" smtClean="0"/>
              <a:t> свят е опасно за </a:t>
            </a:r>
            <a:r>
              <a:rPr lang="ru-RU" i="1" dirty="0" err="1" smtClean="0"/>
              <a:t>тях</a:t>
            </a:r>
            <a:r>
              <a:rPr lang="ru-RU" i="1" dirty="0" smtClean="0"/>
              <a:t>. </a:t>
            </a:r>
            <a:r>
              <a:rPr lang="ru-RU" i="1" dirty="0" err="1" smtClean="0"/>
              <a:t>Това</a:t>
            </a:r>
            <a:r>
              <a:rPr lang="ru-RU" i="1" dirty="0" smtClean="0"/>
              <a:t> е, </a:t>
            </a:r>
            <a:r>
              <a:rPr lang="ru-RU" i="1" dirty="0" err="1" smtClean="0"/>
              <a:t>което</a:t>
            </a:r>
            <a:r>
              <a:rPr lang="ru-RU" i="1" dirty="0" smtClean="0"/>
              <a:t> </a:t>
            </a:r>
            <a:r>
              <a:rPr lang="ru-RU" i="1" dirty="0" err="1" smtClean="0"/>
              <a:t>ги</a:t>
            </a:r>
            <a:r>
              <a:rPr lang="ru-RU" i="1" dirty="0" smtClean="0"/>
              <a:t> е </a:t>
            </a:r>
            <a:r>
              <a:rPr lang="ru-RU" i="1" dirty="0" err="1" smtClean="0"/>
              <a:t>запазило</a:t>
            </a:r>
            <a:r>
              <a:rPr lang="ru-RU" i="1" dirty="0" smtClean="0"/>
              <a:t> в </a:t>
            </a:r>
            <a:r>
              <a:rPr lang="ru-RU" i="1" dirty="0" err="1" smtClean="0"/>
              <a:t>продължение</a:t>
            </a:r>
            <a:r>
              <a:rPr lang="ru-RU" i="1" dirty="0" smtClean="0"/>
              <a:t> на </a:t>
            </a:r>
            <a:r>
              <a:rPr lang="ru-RU" i="1" dirty="0" err="1" smtClean="0"/>
              <a:t>милиони</a:t>
            </a:r>
            <a:r>
              <a:rPr lang="ru-RU" i="1" dirty="0" smtClean="0"/>
              <a:t> </a:t>
            </a:r>
            <a:r>
              <a:rPr lang="ru-RU" i="1" dirty="0" err="1" smtClean="0"/>
              <a:t>години</a:t>
            </a:r>
            <a:r>
              <a:rPr lang="ru-RU" i="1" dirty="0" smtClean="0"/>
              <a:t>. </a:t>
            </a:r>
            <a:r>
              <a:rPr lang="ru-RU" i="1" dirty="0" err="1" smtClean="0"/>
              <a:t>Конете</a:t>
            </a:r>
            <a:r>
              <a:rPr lang="ru-RU" i="1" dirty="0" smtClean="0"/>
              <a:t> </a:t>
            </a:r>
            <a:r>
              <a:rPr lang="ru-RU" i="1" dirty="0" err="1" smtClean="0"/>
              <a:t>първо</a:t>
            </a:r>
            <a:r>
              <a:rPr lang="ru-RU" i="1" dirty="0" smtClean="0"/>
              <a:t> </a:t>
            </a:r>
            <a:r>
              <a:rPr lang="ru-RU" i="1" dirty="0" err="1" smtClean="0"/>
              <a:t>ще</a:t>
            </a:r>
            <a:r>
              <a:rPr lang="ru-RU" i="1" dirty="0" smtClean="0"/>
              <a:t> проучат </a:t>
            </a:r>
            <a:r>
              <a:rPr lang="ru-RU" i="1" dirty="0" err="1" smtClean="0"/>
              <a:t>средата</a:t>
            </a:r>
            <a:r>
              <a:rPr lang="ru-RU" i="1" dirty="0" smtClean="0"/>
              <a:t>, </a:t>
            </a:r>
            <a:r>
              <a:rPr lang="ru-RU" i="1" dirty="0" err="1" smtClean="0"/>
              <a:t>преди</a:t>
            </a:r>
            <a:r>
              <a:rPr lang="ru-RU" i="1" dirty="0" smtClean="0"/>
              <a:t> да </a:t>
            </a:r>
            <a:r>
              <a:rPr lang="ru-RU" i="1" dirty="0" err="1" smtClean="0"/>
              <a:t>отидат</a:t>
            </a:r>
            <a:r>
              <a:rPr lang="ru-RU" i="1" dirty="0" smtClean="0"/>
              <a:t> до определен </a:t>
            </a:r>
            <a:r>
              <a:rPr lang="ru-RU" i="1" dirty="0" err="1" smtClean="0"/>
              <a:t>обект</a:t>
            </a:r>
            <a:r>
              <a:rPr lang="ru-RU" i="1" dirty="0" smtClean="0"/>
              <a:t>. Те, </a:t>
            </a:r>
            <a:r>
              <a:rPr lang="ru-RU" i="1" dirty="0" err="1" smtClean="0"/>
              <a:t>също</a:t>
            </a:r>
            <a:r>
              <a:rPr lang="ru-RU" i="1" dirty="0" smtClean="0"/>
              <a:t> </a:t>
            </a:r>
            <a:r>
              <a:rPr lang="ru-RU" i="1" dirty="0" err="1" smtClean="0"/>
              <a:t>така</a:t>
            </a:r>
            <a:r>
              <a:rPr lang="ru-RU" i="1" dirty="0" smtClean="0"/>
              <a:t>, или </a:t>
            </a:r>
            <a:r>
              <a:rPr lang="ru-RU" i="1" dirty="0" err="1" smtClean="0"/>
              <a:t>биха</a:t>
            </a:r>
            <a:r>
              <a:rPr lang="ru-RU" i="1" dirty="0" smtClean="0"/>
              <a:t> </a:t>
            </a:r>
            <a:r>
              <a:rPr lang="ru-RU" i="1" dirty="0" err="1" smtClean="0"/>
              <a:t>избягали</a:t>
            </a:r>
            <a:r>
              <a:rPr lang="ru-RU" i="1" dirty="0" smtClean="0"/>
              <a:t> от </a:t>
            </a:r>
            <a:r>
              <a:rPr lang="ru-RU" i="1" dirty="0" err="1" smtClean="0"/>
              <a:t>опасността</a:t>
            </a:r>
            <a:r>
              <a:rPr lang="ru-RU" i="1" dirty="0" smtClean="0"/>
              <a:t>, или </a:t>
            </a:r>
            <a:r>
              <a:rPr lang="ru-RU" i="1" dirty="0" err="1" smtClean="0"/>
              <a:t>биха</a:t>
            </a:r>
            <a:r>
              <a:rPr lang="ru-RU" i="1" dirty="0" smtClean="0"/>
              <a:t> се били с хищника, за да се </a:t>
            </a:r>
            <a:r>
              <a:rPr lang="ru-RU" i="1" dirty="0" err="1" smtClean="0"/>
              <a:t>измъкнат</a:t>
            </a:r>
            <a:r>
              <a:rPr lang="ru-RU" i="1" dirty="0" smtClean="0"/>
              <a:t>. </a:t>
            </a:r>
            <a:r>
              <a:rPr lang="ru-RU" i="1" dirty="0" err="1" smtClean="0"/>
              <a:t>Ако</a:t>
            </a:r>
            <a:r>
              <a:rPr lang="ru-RU" i="1" dirty="0" smtClean="0"/>
              <a:t> </a:t>
            </a:r>
            <a:r>
              <a:rPr lang="ru-RU" i="1" dirty="0" err="1" smtClean="0"/>
              <a:t>конят</a:t>
            </a:r>
            <a:r>
              <a:rPr lang="ru-RU" i="1" dirty="0" smtClean="0"/>
              <a:t> не </a:t>
            </a:r>
            <a:r>
              <a:rPr lang="ru-RU" i="1" dirty="0" err="1" smtClean="0"/>
              <a:t>може</a:t>
            </a:r>
            <a:r>
              <a:rPr lang="ru-RU" i="1" dirty="0" smtClean="0"/>
              <a:t> да </a:t>
            </a:r>
            <a:r>
              <a:rPr lang="ru-RU" i="1" dirty="0" err="1" smtClean="0"/>
              <a:t>избяга</a:t>
            </a:r>
            <a:r>
              <a:rPr lang="ru-RU" i="1" dirty="0" smtClean="0"/>
              <a:t> далече от ситуация, </a:t>
            </a:r>
            <a:r>
              <a:rPr lang="ru-RU" i="1" dirty="0" err="1" smtClean="0"/>
              <a:t>която</a:t>
            </a:r>
            <a:r>
              <a:rPr lang="ru-RU" i="1" dirty="0" smtClean="0"/>
              <a:t> </a:t>
            </a:r>
            <a:r>
              <a:rPr lang="ru-RU" i="1" dirty="0" err="1" smtClean="0"/>
              <a:t>намира</a:t>
            </a:r>
            <a:r>
              <a:rPr lang="ru-RU" i="1" dirty="0" smtClean="0"/>
              <a:t> за </a:t>
            </a:r>
            <a:r>
              <a:rPr lang="ru-RU" i="1" dirty="0" err="1" smtClean="0"/>
              <a:t>заплашваща</a:t>
            </a:r>
            <a:r>
              <a:rPr lang="ru-RU" i="1" dirty="0" smtClean="0"/>
              <a:t>, </a:t>
            </a:r>
            <a:r>
              <a:rPr lang="ru-RU" i="1" dirty="0" err="1" smtClean="0"/>
              <a:t>единствената</a:t>
            </a:r>
            <a:r>
              <a:rPr lang="ru-RU" i="1" dirty="0" smtClean="0"/>
              <a:t> </a:t>
            </a:r>
            <a:r>
              <a:rPr lang="ru-RU" i="1" dirty="0" err="1" smtClean="0"/>
              <a:t>му</a:t>
            </a:r>
            <a:r>
              <a:rPr lang="ru-RU" i="1" dirty="0" smtClean="0"/>
              <a:t> друга </a:t>
            </a:r>
            <a:r>
              <a:rPr lang="ru-RU" i="1" dirty="0" err="1" smtClean="0"/>
              <a:t>възможност</a:t>
            </a:r>
            <a:r>
              <a:rPr lang="ru-RU" i="1" dirty="0" smtClean="0"/>
              <a:t> е да се </a:t>
            </a:r>
            <a:r>
              <a:rPr lang="ru-RU" i="1" dirty="0" err="1" smtClean="0"/>
              <a:t>бие</a:t>
            </a:r>
            <a:r>
              <a:rPr lang="ru-RU" i="1" dirty="0" smtClean="0"/>
              <a:t>.</a:t>
            </a:r>
          </a:p>
          <a:p>
            <a:pPr fontAlgn="base">
              <a:buFont typeface="Wingdings" pitchFamily="2" charset="2"/>
              <a:buChar char="v"/>
            </a:pPr>
            <a:r>
              <a:rPr lang="ru-RU" i="1" dirty="0" smtClean="0"/>
              <a:t>• </a:t>
            </a:r>
            <a:r>
              <a:rPr lang="ru-RU" i="1" dirty="0" err="1" smtClean="0"/>
              <a:t>Хората</a:t>
            </a:r>
            <a:r>
              <a:rPr lang="ru-RU" i="1" dirty="0" smtClean="0"/>
              <a:t> </a:t>
            </a:r>
            <a:r>
              <a:rPr lang="ru-RU" i="1" dirty="0" err="1" smtClean="0"/>
              <a:t>са</a:t>
            </a:r>
            <a:r>
              <a:rPr lang="ru-RU" i="1" dirty="0" smtClean="0"/>
              <a:t> </a:t>
            </a:r>
            <a:r>
              <a:rPr lang="ru-RU" i="1" dirty="0" err="1" smtClean="0"/>
              <a:t>хищници</a:t>
            </a:r>
            <a:r>
              <a:rPr lang="ru-RU" i="1" dirty="0" smtClean="0"/>
              <a:t>. </a:t>
            </a:r>
            <a:r>
              <a:rPr lang="ru-RU" i="1" dirty="0" err="1" smtClean="0"/>
              <a:t>Ние</a:t>
            </a:r>
            <a:r>
              <a:rPr lang="ru-RU" i="1" dirty="0" smtClean="0"/>
              <a:t> </a:t>
            </a:r>
            <a:r>
              <a:rPr lang="ru-RU" i="1" dirty="0" err="1" smtClean="0"/>
              <a:t>мислим</a:t>
            </a:r>
            <a:r>
              <a:rPr lang="ru-RU" i="1" dirty="0" smtClean="0"/>
              <a:t> </a:t>
            </a:r>
            <a:r>
              <a:rPr lang="ru-RU" i="1" dirty="0" err="1" smtClean="0"/>
              <a:t>праволинейно</a:t>
            </a:r>
            <a:r>
              <a:rPr lang="ru-RU" i="1" dirty="0" smtClean="0"/>
              <a:t>; </a:t>
            </a:r>
            <a:r>
              <a:rPr lang="ru-RU" i="1" dirty="0" err="1" smtClean="0"/>
              <a:t>ако</a:t>
            </a:r>
            <a:r>
              <a:rPr lang="ru-RU" i="1" dirty="0" smtClean="0"/>
              <a:t> </a:t>
            </a:r>
            <a:r>
              <a:rPr lang="ru-RU" i="1" dirty="0" err="1" smtClean="0"/>
              <a:t>искаме</a:t>
            </a:r>
            <a:r>
              <a:rPr lang="ru-RU" i="1" dirty="0" smtClean="0"/>
              <a:t> </a:t>
            </a:r>
            <a:r>
              <a:rPr lang="ru-RU" i="1" dirty="0" err="1" smtClean="0"/>
              <a:t>нещо</a:t>
            </a:r>
            <a:r>
              <a:rPr lang="ru-RU" i="1" dirty="0" smtClean="0"/>
              <a:t>, </a:t>
            </a:r>
            <a:r>
              <a:rPr lang="ru-RU" i="1" dirty="0" err="1" smtClean="0"/>
              <a:t>отиваме</a:t>
            </a:r>
            <a:r>
              <a:rPr lang="ru-RU" i="1" dirty="0" smtClean="0"/>
              <a:t> и го </a:t>
            </a:r>
            <a:r>
              <a:rPr lang="ru-RU" i="1" dirty="0" err="1" smtClean="0"/>
              <a:t>вземаме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да разговариаме с кон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965656" cy="2736304"/>
          </a:xfrm>
          <a:prstGeom prst="rect">
            <a:avLst/>
          </a:prstGeom>
          <a:noFill/>
        </p:spPr>
      </p:pic>
      <p:pic>
        <p:nvPicPr>
          <p:cNvPr id="1028" name="Picture 4" descr="как да разговариаме с кон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60648"/>
            <a:ext cx="4030359" cy="2780948"/>
          </a:xfrm>
          <a:prstGeom prst="rect">
            <a:avLst/>
          </a:prstGeom>
          <a:noFill/>
        </p:spPr>
      </p:pic>
      <p:pic>
        <p:nvPicPr>
          <p:cNvPr id="1030" name="Picture 6" descr="как да разговариаме с конет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17032"/>
            <a:ext cx="3888432" cy="2683019"/>
          </a:xfrm>
          <a:prstGeom prst="rect">
            <a:avLst/>
          </a:prstGeom>
          <a:noFill/>
        </p:spPr>
      </p:pic>
      <p:pic>
        <p:nvPicPr>
          <p:cNvPr id="1032" name="Picture 8" descr="http://horses-bg.net/wp-content/uploads/2012/01/kone-1126-300x2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717032"/>
            <a:ext cx="3937620" cy="2625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bg-BG" b="1" u="sng" dirty="0" smtClean="0"/>
              <a:t>Как конете използват жестове</a:t>
            </a:r>
            <a:endParaRPr lang="bg-BG" u="sn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err="1" smtClean="0"/>
              <a:t>Всеки</a:t>
            </a:r>
            <a:r>
              <a:rPr lang="ru-RU" i="1" dirty="0" smtClean="0"/>
              <a:t> </a:t>
            </a:r>
            <a:r>
              <a:rPr lang="ru-RU" i="1" dirty="0" err="1" smtClean="0"/>
              <a:t>човек</a:t>
            </a:r>
            <a:r>
              <a:rPr lang="ru-RU" i="1" dirty="0" smtClean="0"/>
              <a:t>, </a:t>
            </a:r>
            <a:r>
              <a:rPr lang="ru-RU" i="1" dirty="0" err="1" smtClean="0"/>
              <a:t>който</a:t>
            </a:r>
            <a:r>
              <a:rPr lang="ru-RU" i="1" dirty="0" smtClean="0"/>
              <a:t> е </a:t>
            </a:r>
            <a:r>
              <a:rPr lang="ru-RU" i="1" dirty="0" err="1" smtClean="0"/>
              <a:t>наблюдавал</a:t>
            </a:r>
            <a:r>
              <a:rPr lang="ru-RU" i="1" dirty="0" smtClean="0"/>
              <a:t> </a:t>
            </a:r>
            <a:r>
              <a:rPr lang="ru-RU" i="1" dirty="0" err="1" smtClean="0"/>
              <a:t>конете</a:t>
            </a:r>
            <a:r>
              <a:rPr lang="ru-RU" i="1" dirty="0" smtClean="0"/>
              <a:t>, </a:t>
            </a:r>
            <a:r>
              <a:rPr lang="ru-RU" i="1" dirty="0" err="1" smtClean="0"/>
              <a:t>е</a:t>
            </a:r>
            <a:r>
              <a:rPr lang="ru-RU" i="1" dirty="0" smtClean="0"/>
              <a:t> </a:t>
            </a:r>
            <a:r>
              <a:rPr lang="ru-RU" i="1" dirty="0" err="1" smtClean="0"/>
              <a:t>забелязал</a:t>
            </a:r>
            <a:r>
              <a:rPr lang="ru-RU" i="1" dirty="0" smtClean="0"/>
              <a:t>, </a:t>
            </a:r>
            <a:r>
              <a:rPr lang="ru-RU" i="1" dirty="0" err="1" smtClean="0"/>
              <a:t>че</a:t>
            </a:r>
            <a:r>
              <a:rPr lang="ru-RU" i="1" dirty="0" smtClean="0"/>
              <a:t> те </a:t>
            </a:r>
            <a:r>
              <a:rPr lang="ru-RU" i="1" dirty="0" err="1" smtClean="0"/>
              <a:t>използват</a:t>
            </a:r>
            <a:r>
              <a:rPr lang="ru-RU" i="1" dirty="0" smtClean="0"/>
              <a:t> и </a:t>
            </a:r>
            <a:r>
              <a:rPr lang="ru-RU" i="1" dirty="0" err="1" smtClean="0"/>
              <a:t>жестове</a:t>
            </a:r>
            <a:r>
              <a:rPr lang="ru-RU" i="1" dirty="0" smtClean="0"/>
              <a:t>: </a:t>
            </a:r>
            <a:r>
              <a:rPr lang="ru-RU" i="1" dirty="0" err="1" smtClean="0"/>
              <a:t>като</a:t>
            </a:r>
            <a:r>
              <a:rPr lang="ru-RU" i="1" dirty="0" smtClean="0"/>
              <a:t> предупреждение, за </a:t>
            </a:r>
            <a:r>
              <a:rPr lang="ru-RU" i="1" dirty="0" err="1" smtClean="0"/>
              <a:t>изразяване</a:t>
            </a:r>
            <a:r>
              <a:rPr lang="ru-RU" i="1" dirty="0" smtClean="0"/>
              <a:t> на намерение, за </a:t>
            </a:r>
            <a:r>
              <a:rPr lang="ru-RU" i="1" dirty="0" err="1" smtClean="0"/>
              <a:t>обръщане</a:t>
            </a:r>
            <a:r>
              <a:rPr lang="ru-RU" i="1" dirty="0" smtClean="0"/>
              <a:t> не внимание на определен </a:t>
            </a:r>
            <a:r>
              <a:rPr lang="ru-RU" i="1" dirty="0" err="1" smtClean="0"/>
              <a:t>обект</a:t>
            </a:r>
            <a:r>
              <a:rPr lang="ru-RU" i="1" dirty="0" smtClean="0"/>
              <a:t>, а </a:t>
            </a:r>
            <a:r>
              <a:rPr lang="ru-RU" i="1" dirty="0" err="1" smtClean="0"/>
              <a:t>понякога</a:t>
            </a:r>
            <a:r>
              <a:rPr lang="ru-RU" i="1" dirty="0" smtClean="0"/>
              <a:t> и за </a:t>
            </a:r>
            <a:r>
              <a:rPr lang="ru-RU" i="1" dirty="0" err="1" smtClean="0"/>
              <a:t>изразяване</a:t>
            </a:r>
            <a:r>
              <a:rPr lang="ru-RU" i="1" dirty="0" smtClean="0"/>
              <a:t> на </a:t>
            </a:r>
            <a:r>
              <a:rPr lang="ru-RU" i="1" dirty="0" err="1" smtClean="0"/>
              <a:t>собствено</a:t>
            </a:r>
            <a:r>
              <a:rPr lang="ru-RU" i="1" dirty="0" smtClean="0"/>
              <a:t> мнение. </a:t>
            </a:r>
            <a:r>
              <a:rPr lang="ru-RU" i="1" dirty="0" err="1" smtClean="0"/>
              <a:t>Конят</a:t>
            </a:r>
            <a:r>
              <a:rPr lang="ru-RU" i="1" dirty="0" smtClean="0"/>
              <a:t> </a:t>
            </a:r>
            <a:r>
              <a:rPr lang="ru-RU" i="1" dirty="0" err="1" smtClean="0"/>
              <a:t>ще</a:t>
            </a:r>
            <a:r>
              <a:rPr lang="ru-RU" i="1" dirty="0" smtClean="0"/>
              <a:t> </a:t>
            </a:r>
            <a:r>
              <a:rPr lang="ru-RU" i="1" dirty="0" err="1" smtClean="0"/>
              <a:t>погледне</a:t>
            </a:r>
            <a:r>
              <a:rPr lang="ru-RU" i="1" dirty="0" smtClean="0"/>
              <a:t> </a:t>
            </a:r>
            <a:r>
              <a:rPr lang="ru-RU" i="1" dirty="0" err="1" smtClean="0"/>
              <a:t>наляво</a:t>
            </a:r>
            <a:r>
              <a:rPr lang="ru-RU" i="1" dirty="0" smtClean="0"/>
              <a:t>, </a:t>
            </a:r>
            <a:r>
              <a:rPr lang="ru-RU" i="1" dirty="0" err="1" smtClean="0"/>
              <a:t>ако</a:t>
            </a:r>
            <a:r>
              <a:rPr lang="ru-RU" i="1" dirty="0" smtClean="0"/>
              <a:t> смята да </a:t>
            </a:r>
            <a:r>
              <a:rPr lang="ru-RU" i="1" dirty="0" err="1" smtClean="0"/>
              <a:t>завие</a:t>
            </a:r>
            <a:r>
              <a:rPr lang="ru-RU" i="1" dirty="0" smtClean="0"/>
              <a:t> </a:t>
            </a:r>
            <a:r>
              <a:rPr lang="ru-RU" i="1" dirty="0" err="1" smtClean="0"/>
              <a:t>наляво</a:t>
            </a:r>
            <a:r>
              <a:rPr lang="ru-RU" i="1" dirty="0" smtClean="0"/>
              <a:t>- </a:t>
            </a:r>
            <a:r>
              <a:rPr lang="ru-RU" i="1" dirty="0" err="1" smtClean="0"/>
              <a:t>така</a:t>
            </a:r>
            <a:r>
              <a:rPr lang="ru-RU" i="1" dirty="0" smtClean="0"/>
              <a:t> </a:t>
            </a:r>
            <a:r>
              <a:rPr lang="ru-RU" i="1" dirty="0" err="1" smtClean="0"/>
              <a:t>ще</a:t>
            </a:r>
            <a:r>
              <a:rPr lang="ru-RU" i="1" dirty="0" smtClean="0"/>
              <a:t> </a:t>
            </a:r>
            <a:r>
              <a:rPr lang="ru-RU" i="1" dirty="0" err="1" smtClean="0"/>
              <a:t>покаже</a:t>
            </a:r>
            <a:r>
              <a:rPr lang="ru-RU" i="1" dirty="0" smtClean="0"/>
              <a:t> </a:t>
            </a:r>
            <a:r>
              <a:rPr lang="ru-RU" i="1" dirty="0" err="1" smtClean="0"/>
              <a:t>къде</a:t>
            </a:r>
            <a:r>
              <a:rPr lang="ru-RU" i="1" dirty="0" smtClean="0"/>
              <a:t> иска да </a:t>
            </a:r>
            <a:r>
              <a:rPr lang="ru-RU" i="1" dirty="0" err="1" smtClean="0"/>
              <a:t>отиде</a:t>
            </a:r>
            <a:r>
              <a:rPr lang="ru-RU" i="1" dirty="0" smtClean="0"/>
              <a:t>. Той </a:t>
            </a:r>
            <a:r>
              <a:rPr lang="ru-RU" i="1" dirty="0" err="1" smtClean="0"/>
              <a:t>ще</a:t>
            </a:r>
            <a:r>
              <a:rPr lang="ru-RU" i="1" dirty="0" smtClean="0"/>
              <a:t> </a:t>
            </a:r>
            <a:r>
              <a:rPr lang="ru-RU" i="1" dirty="0" err="1" smtClean="0"/>
              <a:t>вдигне</a:t>
            </a:r>
            <a:r>
              <a:rPr lang="ru-RU" i="1" dirty="0" smtClean="0"/>
              <a:t> глава, </a:t>
            </a:r>
            <a:r>
              <a:rPr lang="ru-RU" i="1" dirty="0" err="1" smtClean="0"/>
              <a:t>ще</a:t>
            </a:r>
            <a:r>
              <a:rPr lang="ru-RU" i="1" dirty="0" smtClean="0"/>
              <a:t> наостри уши и </a:t>
            </a:r>
            <a:r>
              <a:rPr lang="ru-RU" i="1" dirty="0" err="1" smtClean="0"/>
              <a:t>ще</a:t>
            </a:r>
            <a:r>
              <a:rPr lang="ru-RU" i="1" dirty="0" smtClean="0"/>
              <a:t> </a:t>
            </a:r>
            <a:r>
              <a:rPr lang="ru-RU" i="1" dirty="0" err="1" smtClean="0"/>
              <a:t>погледне</a:t>
            </a:r>
            <a:r>
              <a:rPr lang="ru-RU" i="1" dirty="0" smtClean="0"/>
              <a:t> </a:t>
            </a:r>
            <a:r>
              <a:rPr lang="ru-RU" i="1" dirty="0" err="1" smtClean="0"/>
              <a:t>към</a:t>
            </a:r>
            <a:r>
              <a:rPr lang="ru-RU" i="1" dirty="0" smtClean="0"/>
              <a:t> определен </a:t>
            </a:r>
            <a:r>
              <a:rPr lang="ru-RU" i="1" dirty="0" err="1" smtClean="0"/>
              <a:t>обект</a:t>
            </a:r>
            <a:r>
              <a:rPr lang="ru-RU" i="1" dirty="0" smtClean="0"/>
              <a:t>, </a:t>
            </a:r>
            <a:r>
              <a:rPr lang="ru-RU" i="1" dirty="0" err="1" smtClean="0"/>
              <a:t>когато</a:t>
            </a:r>
            <a:r>
              <a:rPr lang="ru-RU" i="1" dirty="0" smtClean="0"/>
              <a:t> иска и </a:t>
            </a:r>
            <a:r>
              <a:rPr lang="ru-RU" i="1" dirty="0" err="1" smtClean="0"/>
              <a:t>вие</a:t>
            </a:r>
            <a:r>
              <a:rPr lang="ru-RU" i="1" dirty="0" smtClean="0"/>
              <a:t> да </a:t>
            </a:r>
            <a:r>
              <a:rPr lang="ru-RU" i="1" dirty="0" err="1" smtClean="0"/>
              <a:t>му</a:t>
            </a:r>
            <a:r>
              <a:rPr lang="ru-RU" i="1" dirty="0" smtClean="0"/>
              <a:t> </a:t>
            </a:r>
            <a:r>
              <a:rPr lang="ru-RU" i="1" dirty="0" err="1" smtClean="0"/>
              <a:t>обрърнете</a:t>
            </a:r>
            <a:r>
              <a:rPr lang="ru-RU" i="1" dirty="0" smtClean="0"/>
              <a:t> внимание. </a:t>
            </a:r>
            <a:r>
              <a:rPr lang="ru-RU" i="1" dirty="0" err="1" smtClean="0"/>
              <a:t>Ще</a:t>
            </a:r>
            <a:r>
              <a:rPr lang="ru-RU" i="1" dirty="0" smtClean="0"/>
              <a:t> </a:t>
            </a:r>
            <a:r>
              <a:rPr lang="ru-RU" i="1" dirty="0" err="1" smtClean="0"/>
              <a:t>свие</a:t>
            </a:r>
            <a:r>
              <a:rPr lang="ru-RU" i="1" dirty="0" smtClean="0"/>
              <a:t> уши и </a:t>
            </a:r>
            <a:r>
              <a:rPr lang="ru-RU" i="1" dirty="0" err="1" smtClean="0"/>
              <a:t>ще</a:t>
            </a:r>
            <a:r>
              <a:rPr lang="ru-RU" i="1" dirty="0" smtClean="0"/>
              <a:t> </a:t>
            </a:r>
            <a:r>
              <a:rPr lang="ru-RU" i="1" dirty="0" err="1" smtClean="0"/>
              <a:t>повдигне</a:t>
            </a:r>
            <a:r>
              <a:rPr lang="ru-RU" i="1" dirty="0" smtClean="0"/>
              <a:t> </a:t>
            </a:r>
            <a:r>
              <a:rPr lang="ru-RU" i="1" dirty="0" err="1" smtClean="0"/>
              <a:t>задния</a:t>
            </a:r>
            <a:r>
              <a:rPr lang="ru-RU" i="1" dirty="0" smtClean="0"/>
              <a:t> си </a:t>
            </a:r>
            <a:r>
              <a:rPr lang="ru-RU" i="1" dirty="0" err="1" smtClean="0"/>
              <a:t>крак</a:t>
            </a:r>
            <a:r>
              <a:rPr lang="ru-RU" i="1" dirty="0" smtClean="0"/>
              <a:t>, за да </a:t>
            </a:r>
            <a:r>
              <a:rPr lang="ru-RU" i="1" dirty="0" err="1" smtClean="0"/>
              <a:t>ви</a:t>
            </a:r>
            <a:r>
              <a:rPr lang="ru-RU" i="1" dirty="0" smtClean="0"/>
              <a:t> предупреди, </a:t>
            </a:r>
            <a:r>
              <a:rPr lang="ru-RU" i="1" dirty="0" err="1" smtClean="0"/>
              <a:t>че</a:t>
            </a:r>
            <a:r>
              <a:rPr lang="ru-RU" i="1" dirty="0" smtClean="0"/>
              <a:t> </a:t>
            </a:r>
            <a:r>
              <a:rPr lang="ru-RU" i="1" dirty="0" err="1" smtClean="0"/>
              <a:t>ще</a:t>
            </a:r>
            <a:r>
              <a:rPr lang="ru-RU" i="1" dirty="0" smtClean="0"/>
              <a:t> </a:t>
            </a:r>
            <a:r>
              <a:rPr lang="ru-RU" i="1" dirty="0" err="1" smtClean="0"/>
              <a:t>ви</a:t>
            </a:r>
            <a:r>
              <a:rPr lang="ru-RU" i="1" dirty="0" smtClean="0"/>
              <a:t> </a:t>
            </a:r>
            <a:r>
              <a:rPr lang="ru-RU" i="1" dirty="0" err="1" smtClean="0"/>
              <a:t>удари</a:t>
            </a:r>
            <a:r>
              <a:rPr lang="ru-RU" i="1" dirty="0" smtClean="0"/>
              <a:t>, </a:t>
            </a:r>
            <a:r>
              <a:rPr lang="ru-RU" i="1" dirty="0" err="1" smtClean="0"/>
              <a:t>ако</a:t>
            </a:r>
            <a:r>
              <a:rPr lang="ru-RU" i="1" dirty="0" smtClean="0"/>
              <a:t> се </a:t>
            </a:r>
            <a:r>
              <a:rPr lang="ru-RU" i="1" dirty="0" err="1" smtClean="0"/>
              <a:t>доближите</a:t>
            </a:r>
            <a:r>
              <a:rPr lang="ru-RU" i="1" dirty="0" smtClean="0"/>
              <a:t> </a:t>
            </a:r>
            <a:r>
              <a:rPr lang="ru-RU" i="1" dirty="0" err="1" smtClean="0"/>
              <a:t>още</a:t>
            </a:r>
            <a:r>
              <a:rPr lang="ru-RU" i="1" dirty="0" smtClean="0"/>
              <a:t>. </a:t>
            </a:r>
            <a:r>
              <a:rPr lang="ru-RU" i="1" dirty="0" err="1" smtClean="0"/>
              <a:t>Ако</a:t>
            </a:r>
            <a:r>
              <a:rPr lang="ru-RU" i="1" dirty="0" smtClean="0"/>
              <a:t> </a:t>
            </a:r>
            <a:r>
              <a:rPr lang="ru-RU" i="1" dirty="0" err="1" smtClean="0"/>
              <a:t>му</a:t>
            </a:r>
            <a:r>
              <a:rPr lang="ru-RU" i="1" dirty="0" smtClean="0"/>
              <a:t> </a:t>
            </a:r>
            <a:r>
              <a:rPr lang="ru-RU" i="1" dirty="0" err="1" smtClean="0"/>
              <a:t>дадете</a:t>
            </a:r>
            <a:r>
              <a:rPr lang="ru-RU" i="1" dirty="0" smtClean="0"/>
              <a:t> </a:t>
            </a:r>
            <a:r>
              <a:rPr lang="ru-RU" i="1" dirty="0" err="1" smtClean="0"/>
              <a:t>храна</a:t>
            </a:r>
            <a:r>
              <a:rPr lang="ru-RU" i="1" dirty="0" smtClean="0"/>
              <a:t>, </a:t>
            </a:r>
            <a:r>
              <a:rPr lang="ru-RU" i="1" dirty="0" err="1" smtClean="0"/>
              <a:t>която</a:t>
            </a:r>
            <a:r>
              <a:rPr lang="ru-RU" i="1" dirty="0" smtClean="0"/>
              <a:t> не </a:t>
            </a:r>
            <a:r>
              <a:rPr lang="ru-RU" i="1" dirty="0" err="1" smtClean="0"/>
              <a:t>му</a:t>
            </a:r>
            <a:r>
              <a:rPr lang="ru-RU" i="1" dirty="0" smtClean="0"/>
              <a:t> </a:t>
            </a:r>
            <a:r>
              <a:rPr lang="ru-RU" i="1" dirty="0" err="1" smtClean="0"/>
              <a:t>харесва</a:t>
            </a:r>
            <a:r>
              <a:rPr lang="ru-RU" i="1" dirty="0" smtClean="0"/>
              <a:t>, той </a:t>
            </a:r>
            <a:r>
              <a:rPr lang="ru-RU" i="1" dirty="0" err="1" smtClean="0"/>
              <a:t>ще</a:t>
            </a:r>
            <a:r>
              <a:rPr lang="ru-RU" i="1" dirty="0" smtClean="0"/>
              <a:t> си </a:t>
            </a:r>
            <a:r>
              <a:rPr lang="ru-RU" i="1" dirty="0" err="1" smtClean="0"/>
              <a:t>напълни</a:t>
            </a:r>
            <a:r>
              <a:rPr lang="ru-RU" i="1" dirty="0" smtClean="0"/>
              <a:t> </a:t>
            </a:r>
            <a:r>
              <a:rPr lang="ru-RU" i="1" dirty="0" err="1" smtClean="0"/>
              <a:t>устата</a:t>
            </a:r>
            <a:r>
              <a:rPr lang="ru-RU" i="1" dirty="0" smtClean="0"/>
              <a:t> и </a:t>
            </a:r>
            <a:r>
              <a:rPr lang="ru-RU" i="1" dirty="0" err="1" smtClean="0"/>
              <a:t>ще</a:t>
            </a:r>
            <a:r>
              <a:rPr lang="ru-RU" i="1" dirty="0" smtClean="0"/>
              <a:t> я </a:t>
            </a:r>
            <a:r>
              <a:rPr lang="ru-RU" i="1" dirty="0" err="1" smtClean="0"/>
              <a:t>изплюе</a:t>
            </a:r>
            <a:r>
              <a:rPr lang="ru-RU" i="1" dirty="0" smtClean="0"/>
              <a:t>, ясно </a:t>
            </a:r>
            <a:r>
              <a:rPr lang="ru-RU" i="1" dirty="0" err="1" smtClean="0"/>
              <a:t>показвайки</a:t>
            </a:r>
            <a:r>
              <a:rPr lang="ru-RU" i="1" dirty="0" smtClean="0"/>
              <a:t> </a:t>
            </a:r>
            <a:r>
              <a:rPr lang="ru-RU" i="1" dirty="0" err="1" smtClean="0"/>
              <a:t>ви</a:t>
            </a:r>
            <a:r>
              <a:rPr lang="ru-RU" i="1" dirty="0" smtClean="0"/>
              <a:t> </a:t>
            </a:r>
            <a:r>
              <a:rPr lang="ru-RU" i="1" dirty="0" err="1" smtClean="0"/>
              <a:t>какво</a:t>
            </a:r>
            <a:r>
              <a:rPr lang="ru-RU" i="1" dirty="0" smtClean="0"/>
              <a:t> точно </a:t>
            </a:r>
            <a:r>
              <a:rPr lang="ru-RU" i="1" dirty="0" err="1" smtClean="0"/>
              <a:t>мисли</a:t>
            </a:r>
            <a:r>
              <a:rPr lang="ru-RU" i="1" dirty="0" smtClean="0"/>
              <a:t> за </a:t>
            </a:r>
            <a:r>
              <a:rPr lang="ru-RU" i="1" dirty="0" err="1" smtClean="0"/>
              <a:t>тази</a:t>
            </a:r>
            <a:r>
              <a:rPr lang="ru-RU" i="1" dirty="0" smtClean="0"/>
              <a:t> </a:t>
            </a:r>
            <a:r>
              <a:rPr lang="ru-RU" i="1" dirty="0" err="1" smtClean="0"/>
              <a:t>храна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 </a:t>
            </a:r>
            <a:r>
              <a:rPr lang="ru-RU" i="1" dirty="0" err="1" smtClean="0"/>
              <a:t>Разбира</a:t>
            </a:r>
            <a:r>
              <a:rPr lang="ru-RU" i="1" dirty="0" smtClean="0"/>
              <a:t> се е практически </a:t>
            </a:r>
            <a:r>
              <a:rPr lang="ru-RU" i="1" dirty="0" err="1" smtClean="0"/>
              <a:t>невъзможно</a:t>
            </a:r>
            <a:r>
              <a:rPr lang="ru-RU" i="1" dirty="0" smtClean="0"/>
              <a:t> да се </a:t>
            </a:r>
            <a:r>
              <a:rPr lang="ru-RU" i="1" dirty="0" err="1" smtClean="0"/>
              <a:t>даде</a:t>
            </a:r>
            <a:r>
              <a:rPr lang="ru-RU" i="1" dirty="0" smtClean="0"/>
              <a:t> определение на всяко движение. Например, </a:t>
            </a:r>
            <a:r>
              <a:rPr lang="ru-RU" i="1" dirty="0" err="1" smtClean="0"/>
              <a:t>ако</a:t>
            </a:r>
            <a:r>
              <a:rPr lang="ru-RU" i="1" dirty="0" smtClean="0"/>
              <a:t> </a:t>
            </a:r>
            <a:r>
              <a:rPr lang="ru-RU" i="1" dirty="0" err="1" smtClean="0"/>
              <a:t>конят</a:t>
            </a:r>
            <a:r>
              <a:rPr lang="ru-RU" i="1" dirty="0" smtClean="0"/>
              <a:t> си </a:t>
            </a:r>
            <a:r>
              <a:rPr lang="ru-RU" i="1" dirty="0" err="1" smtClean="0"/>
              <a:t>повдига</a:t>
            </a:r>
            <a:r>
              <a:rPr lang="ru-RU" i="1" dirty="0" smtClean="0"/>
              <a:t> </a:t>
            </a:r>
            <a:r>
              <a:rPr lang="ru-RU" i="1" dirty="0" err="1" smtClean="0"/>
              <a:t>задния</a:t>
            </a:r>
            <a:r>
              <a:rPr lang="ru-RU" i="1" dirty="0" smtClean="0"/>
              <a:t> </a:t>
            </a:r>
            <a:r>
              <a:rPr lang="ru-RU" i="1" dirty="0" err="1" smtClean="0"/>
              <a:t>крак</a:t>
            </a:r>
            <a:r>
              <a:rPr lang="ru-RU" i="1" dirty="0" smtClean="0"/>
              <a:t>, той </a:t>
            </a:r>
            <a:r>
              <a:rPr lang="ru-RU" i="1" dirty="0" err="1" smtClean="0"/>
              <a:t>може</a:t>
            </a:r>
            <a:r>
              <a:rPr lang="ru-RU" i="1" dirty="0" smtClean="0"/>
              <a:t> да иска да </a:t>
            </a:r>
            <a:r>
              <a:rPr lang="ru-RU" i="1" dirty="0" err="1" smtClean="0"/>
              <a:t>каже</a:t>
            </a:r>
            <a:r>
              <a:rPr lang="ru-RU" i="1" dirty="0" smtClean="0"/>
              <a:t>: „</a:t>
            </a:r>
            <a:r>
              <a:rPr lang="ru-RU" i="1" dirty="0" err="1" smtClean="0"/>
              <a:t>сега</a:t>
            </a:r>
            <a:r>
              <a:rPr lang="ru-RU" i="1" dirty="0" smtClean="0"/>
              <a:t> </a:t>
            </a:r>
            <a:r>
              <a:rPr lang="ru-RU" i="1" dirty="0" err="1" smtClean="0"/>
              <a:t>ще</a:t>
            </a:r>
            <a:r>
              <a:rPr lang="ru-RU" i="1" dirty="0" smtClean="0"/>
              <a:t> те </a:t>
            </a:r>
            <a:r>
              <a:rPr lang="ru-RU" i="1" dirty="0" err="1" smtClean="0"/>
              <a:t>ударя</a:t>
            </a:r>
            <a:r>
              <a:rPr lang="ru-RU" i="1" dirty="0" smtClean="0"/>
              <a:t>“, но </a:t>
            </a:r>
            <a:r>
              <a:rPr lang="ru-RU" i="1" dirty="0" err="1" smtClean="0"/>
              <a:t>също</a:t>
            </a:r>
            <a:r>
              <a:rPr lang="ru-RU" i="1" dirty="0" smtClean="0"/>
              <a:t> </a:t>
            </a:r>
            <a:r>
              <a:rPr lang="ru-RU" i="1" dirty="0" err="1" smtClean="0"/>
              <a:t>така</a:t>
            </a:r>
            <a:r>
              <a:rPr lang="ru-RU" i="1" dirty="0" smtClean="0"/>
              <a:t> и : „боли </a:t>
            </a:r>
            <a:r>
              <a:rPr lang="ru-RU" i="1" dirty="0" err="1" smtClean="0"/>
              <a:t>ме</a:t>
            </a:r>
            <a:r>
              <a:rPr lang="ru-RU" i="1" dirty="0" smtClean="0"/>
              <a:t> </a:t>
            </a:r>
            <a:r>
              <a:rPr lang="ru-RU" i="1" dirty="0" err="1" smtClean="0"/>
              <a:t>крака</a:t>
            </a:r>
            <a:r>
              <a:rPr lang="ru-RU" i="1" dirty="0" smtClean="0"/>
              <a:t>“. 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 </a:t>
            </a:r>
            <a:r>
              <a:rPr lang="ru-RU" i="1" dirty="0" err="1" smtClean="0"/>
              <a:t>Конете</a:t>
            </a:r>
            <a:r>
              <a:rPr lang="ru-RU" i="1" dirty="0" smtClean="0"/>
              <a:t> </a:t>
            </a:r>
            <a:r>
              <a:rPr lang="ru-RU" i="1" dirty="0" err="1" smtClean="0"/>
              <a:t>използват</a:t>
            </a:r>
            <a:r>
              <a:rPr lang="ru-RU" i="1" dirty="0" smtClean="0"/>
              <a:t> от </a:t>
            </a:r>
            <a:r>
              <a:rPr lang="ru-RU" i="1" dirty="0" err="1" smtClean="0"/>
              <a:t>седемдесет</a:t>
            </a:r>
            <a:r>
              <a:rPr lang="ru-RU" i="1" dirty="0" smtClean="0"/>
              <a:t> до </a:t>
            </a:r>
            <a:r>
              <a:rPr lang="ru-RU" i="1" dirty="0" err="1" smtClean="0"/>
              <a:t>осемдесет</a:t>
            </a:r>
            <a:r>
              <a:rPr lang="ru-RU" i="1" dirty="0" smtClean="0"/>
              <a:t> </a:t>
            </a:r>
            <a:r>
              <a:rPr lang="ru-RU" i="1" dirty="0" err="1" smtClean="0"/>
              <a:t>различни</a:t>
            </a:r>
            <a:r>
              <a:rPr lang="ru-RU" i="1" dirty="0" smtClean="0"/>
              <a:t> жеста. </a:t>
            </a:r>
            <a:r>
              <a:rPr lang="ru-RU" i="1" dirty="0" err="1" smtClean="0"/>
              <a:t>Това</a:t>
            </a:r>
            <a:r>
              <a:rPr lang="ru-RU" i="1" dirty="0" smtClean="0"/>
              <a:t> </a:t>
            </a:r>
            <a:r>
              <a:rPr lang="ru-RU" i="1" dirty="0" err="1" smtClean="0"/>
              <a:t>зависи</a:t>
            </a:r>
            <a:r>
              <a:rPr lang="ru-RU" i="1" dirty="0" smtClean="0"/>
              <a:t> от </a:t>
            </a:r>
            <a:r>
              <a:rPr lang="ru-RU" i="1" dirty="0" err="1" smtClean="0"/>
              <a:t>годините</a:t>
            </a:r>
            <a:r>
              <a:rPr lang="ru-RU" i="1" dirty="0" smtClean="0"/>
              <a:t> и пола на коня. </a:t>
            </a:r>
            <a:r>
              <a:rPr lang="ru-RU" i="1" dirty="0" err="1" smtClean="0"/>
              <a:t>Когато</a:t>
            </a:r>
            <a:r>
              <a:rPr lang="ru-RU" i="1" dirty="0" smtClean="0"/>
              <a:t> </a:t>
            </a:r>
            <a:r>
              <a:rPr lang="ru-RU" i="1" dirty="0" err="1" smtClean="0"/>
              <a:t>конят</a:t>
            </a:r>
            <a:r>
              <a:rPr lang="ru-RU" i="1" dirty="0" smtClean="0"/>
              <a:t> </a:t>
            </a:r>
            <a:r>
              <a:rPr lang="ru-RU" i="1" dirty="0" err="1" smtClean="0"/>
              <a:t>предава</a:t>
            </a:r>
            <a:r>
              <a:rPr lang="ru-RU" i="1" dirty="0" smtClean="0"/>
              <a:t> определено </a:t>
            </a:r>
            <a:r>
              <a:rPr lang="ru-RU" i="1" dirty="0" err="1" smtClean="0"/>
              <a:t>съобщение</a:t>
            </a:r>
            <a:r>
              <a:rPr lang="ru-RU" i="1" dirty="0" smtClean="0"/>
              <a:t> с </a:t>
            </a:r>
            <a:r>
              <a:rPr lang="ru-RU" i="1" dirty="0" err="1" smtClean="0"/>
              <a:t>помощта</a:t>
            </a:r>
            <a:r>
              <a:rPr lang="ru-RU" i="1" dirty="0" smtClean="0"/>
              <a:t> на </a:t>
            </a:r>
            <a:r>
              <a:rPr lang="ru-RU" i="1" dirty="0" err="1" smtClean="0"/>
              <a:t>жестове</a:t>
            </a:r>
            <a:r>
              <a:rPr lang="ru-RU" i="1" dirty="0" smtClean="0"/>
              <a:t>, той </a:t>
            </a:r>
            <a:r>
              <a:rPr lang="ru-RU" i="1" dirty="0" err="1" smtClean="0"/>
              <a:t>използва</a:t>
            </a:r>
            <a:r>
              <a:rPr lang="ru-RU" i="1" dirty="0" smtClean="0"/>
              <a:t> носа си, </a:t>
            </a:r>
            <a:r>
              <a:rPr lang="ru-RU" i="1" dirty="0" err="1" smtClean="0"/>
              <a:t>устата</a:t>
            </a:r>
            <a:r>
              <a:rPr lang="ru-RU" i="1" dirty="0" smtClean="0"/>
              <a:t>, </a:t>
            </a:r>
            <a:r>
              <a:rPr lang="ru-RU" i="1" dirty="0" err="1" smtClean="0"/>
              <a:t>очите</a:t>
            </a:r>
            <a:r>
              <a:rPr lang="ru-RU" i="1" dirty="0" smtClean="0"/>
              <a:t>, </a:t>
            </a:r>
            <a:r>
              <a:rPr lang="ru-RU" i="1" dirty="0" err="1" smtClean="0"/>
              <a:t>цялата</a:t>
            </a:r>
            <a:r>
              <a:rPr lang="ru-RU" i="1" dirty="0" smtClean="0"/>
              <a:t> си глава и врат, </a:t>
            </a:r>
            <a:r>
              <a:rPr lang="ru-RU" i="1" dirty="0" err="1" smtClean="0"/>
              <a:t>кожата</a:t>
            </a:r>
            <a:r>
              <a:rPr lang="ru-RU" i="1" dirty="0" smtClean="0"/>
              <a:t> си, </a:t>
            </a:r>
            <a:r>
              <a:rPr lang="ru-RU" i="1" dirty="0" err="1" smtClean="0"/>
              <a:t>опашката</a:t>
            </a:r>
            <a:r>
              <a:rPr lang="ru-RU" i="1" dirty="0" smtClean="0"/>
              <a:t> и </a:t>
            </a:r>
            <a:r>
              <a:rPr lang="ru-RU" i="1" dirty="0" err="1" smtClean="0"/>
              <a:t>копитата</a:t>
            </a:r>
            <a:r>
              <a:rPr lang="ru-RU" i="1" dirty="0" smtClean="0"/>
              <a:t>. </a:t>
            </a:r>
            <a:r>
              <a:rPr lang="ru-RU" i="1" dirty="0" err="1" smtClean="0"/>
              <a:t>Краката</a:t>
            </a:r>
            <a:r>
              <a:rPr lang="ru-RU" i="1" dirty="0" smtClean="0"/>
              <a:t> и </a:t>
            </a:r>
            <a:r>
              <a:rPr lang="ru-RU" i="1" dirty="0" err="1" smtClean="0"/>
              <a:t>копитата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да </a:t>
            </a:r>
            <a:r>
              <a:rPr lang="ru-RU" i="1" dirty="0" err="1" smtClean="0"/>
              <a:t>използва</a:t>
            </a:r>
            <a:r>
              <a:rPr lang="ru-RU" i="1" dirty="0" smtClean="0"/>
              <a:t> </a:t>
            </a:r>
            <a:r>
              <a:rPr lang="ru-RU" i="1" dirty="0" err="1" smtClean="0"/>
              <a:t>поотделно</a:t>
            </a:r>
            <a:r>
              <a:rPr lang="ru-RU" i="1" dirty="0" smtClean="0"/>
              <a:t> и </a:t>
            </a:r>
            <a:r>
              <a:rPr lang="ru-RU" i="1" dirty="0" err="1" smtClean="0"/>
              <a:t>заедно</a:t>
            </a:r>
            <a:r>
              <a:rPr lang="ru-RU" i="1" dirty="0" smtClean="0"/>
              <a:t>: </a:t>
            </a:r>
            <a:r>
              <a:rPr lang="ru-RU" i="1" dirty="0" err="1" smtClean="0"/>
              <a:t>предните</a:t>
            </a:r>
            <a:r>
              <a:rPr lang="ru-RU" i="1" dirty="0" smtClean="0"/>
              <a:t> </a:t>
            </a:r>
            <a:r>
              <a:rPr lang="ru-RU" i="1" dirty="0" err="1" smtClean="0"/>
              <a:t>и</a:t>
            </a:r>
            <a:r>
              <a:rPr lang="ru-RU" i="1" dirty="0" smtClean="0"/>
              <a:t> </a:t>
            </a:r>
            <a:r>
              <a:rPr lang="ru-RU" i="1" dirty="0" err="1" smtClean="0"/>
              <a:t>задните</a:t>
            </a:r>
            <a:r>
              <a:rPr lang="ru-RU" i="1" dirty="0" smtClean="0"/>
              <a:t> </a:t>
            </a:r>
            <a:r>
              <a:rPr lang="ru-RU" i="1" dirty="0" err="1" smtClean="0"/>
              <a:t>крака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 </a:t>
            </a:r>
            <a:r>
              <a:rPr lang="ru-RU" i="1" dirty="0" err="1" smtClean="0"/>
              <a:t>Трябва</a:t>
            </a:r>
            <a:r>
              <a:rPr lang="ru-RU" i="1" dirty="0" smtClean="0"/>
              <a:t> да имаме </a:t>
            </a:r>
            <a:r>
              <a:rPr lang="ru-RU" i="1" dirty="0" err="1" smtClean="0"/>
              <a:t>впредвид</a:t>
            </a:r>
            <a:r>
              <a:rPr lang="ru-RU" i="1" dirty="0" smtClean="0"/>
              <a:t>, </a:t>
            </a:r>
            <a:r>
              <a:rPr lang="ru-RU" i="1" dirty="0" err="1" smtClean="0"/>
              <a:t>че</a:t>
            </a:r>
            <a:r>
              <a:rPr lang="ru-RU" i="1" dirty="0" smtClean="0"/>
              <a:t> </a:t>
            </a:r>
            <a:r>
              <a:rPr lang="ru-RU" i="1" dirty="0" err="1" smtClean="0"/>
              <a:t>всички</a:t>
            </a:r>
            <a:r>
              <a:rPr lang="ru-RU" i="1" dirty="0" smtClean="0"/>
              <a:t> </a:t>
            </a:r>
            <a:r>
              <a:rPr lang="ru-RU" i="1" dirty="0" err="1" smtClean="0"/>
              <a:t>тези</a:t>
            </a:r>
            <a:r>
              <a:rPr lang="ru-RU" i="1" dirty="0" smtClean="0"/>
              <a:t> </a:t>
            </a:r>
            <a:r>
              <a:rPr lang="ru-RU" i="1" dirty="0" err="1" smtClean="0"/>
              <a:t>жестове</a:t>
            </a:r>
            <a:r>
              <a:rPr lang="ru-RU" i="1" dirty="0" smtClean="0"/>
              <a:t> </a:t>
            </a:r>
            <a:r>
              <a:rPr lang="ru-RU" i="1" dirty="0" err="1" smtClean="0"/>
              <a:t>често</a:t>
            </a:r>
            <a:r>
              <a:rPr lang="ru-RU" i="1" dirty="0" smtClean="0"/>
              <a:t> се </a:t>
            </a:r>
            <a:r>
              <a:rPr lang="ru-RU" i="1" dirty="0" err="1" smtClean="0"/>
              <a:t>използват</a:t>
            </a:r>
            <a:r>
              <a:rPr lang="ru-RU" i="1" dirty="0" smtClean="0"/>
              <a:t> и с </a:t>
            </a:r>
            <a:r>
              <a:rPr lang="ru-RU" i="1" dirty="0" err="1" smtClean="0"/>
              <a:t>вокалната</a:t>
            </a:r>
            <a:r>
              <a:rPr lang="ru-RU" i="1" dirty="0" smtClean="0"/>
              <a:t> част на </a:t>
            </a:r>
            <a:r>
              <a:rPr lang="ru-RU" i="1" dirty="0" err="1" smtClean="0"/>
              <a:t>съобщението</a:t>
            </a:r>
            <a:r>
              <a:rPr lang="ru-RU" i="1" dirty="0" smtClean="0"/>
              <a:t>. </a:t>
            </a:r>
            <a:r>
              <a:rPr lang="ru-RU" i="1" dirty="0" err="1" smtClean="0"/>
              <a:t>Тя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да </a:t>
            </a:r>
            <a:r>
              <a:rPr lang="ru-RU" i="1" dirty="0" err="1" smtClean="0"/>
              <a:t>бъде</a:t>
            </a:r>
            <a:r>
              <a:rPr lang="ru-RU" i="1" dirty="0" smtClean="0"/>
              <a:t> и само </a:t>
            </a:r>
            <a:r>
              <a:rPr lang="ru-RU" i="1" dirty="0" err="1" smtClean="0"/>
              <a:t>рязъко</a:t>
            </a:r>
            <a:r>
              <a:rPr lang="ru-RU" i="1" dirty="0" smtClean="0"/>
              <a:t> </a:t>
            </a:r>
            <a:r>
              <a:rPr lang="ru-RU" i="1" dirty="0" err="1" smtClean="0"/>
              <a:t>издишане</a:t>
            </a:r>
            <a:r>
              <a:rPr lang="ru-RU" i="1" dirty="0" smtClean="0"/>
              <a:t> или </a:t>
            </a:r>
            <a:r>
              <a:rPr lang="ru-RU" i="1" dirty="0" err="1" smtClean="0"/>
              <a:t>вдишване</a:t>
            </a:r>
            <a:r>
              <a:rPr lang="ru-RU" i="1" dirty="0" smtClean="0"/>
              <a:t>, а </a:t>
            </a:r>
            <a:r>
              <a:rPr lang="ru-RU" i="1" dirty="0" err="1" smtClean="0"/>
              <a:t>може</a:t>
            </a:r>
            <a:r>
              <a:rPr lang="ru-RU" i="1" dirty="0" smtClean="0"/>
              <a:t> да е и яростен </a:t>
            </a:r>
            <a:r>
              <a:rPr lang="ru-RU" i="1" dirty="0" err="1" smtClean="0"/>
              <a:t>вик</a:t>
            </a:r>
            <a:r>
              <a:rPr lang="ru-RU" i="1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жестовете на кон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3600400" cy="2376264"/>
          </a:xfrm>
          <a:prstGeom prst="rect">
            <a:avLst/>
          </a:prstGeom>
          <a:noFill/>
        </p:spPr>
      </p:pic>
      <p:pic>
        <p:nvPicPr>
          <p:cNvPr id="18436" name="Picture 4" descr="жестовете на кон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573016"/>
            <a:ext cx="4081636" cy="3102045"/>
          </a:xfrm>
          <a:prstGeom prst="rect">
            <a:avLst/>
          </a:prstGeom>
          <a:noFill/>
        </p:spPr>
      </p:pic>
      <p:pic>
        <p:nvPicPr>
          <p:cNvPr id="18438" name="Picture 6" descr="jestovete na kone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933056"/>
            <a:ext cx="4063816" cy="2736304"/>
          </a:xfrm>
          <a:prstGeom prst="rect">
            <a:avLst/>
          </a:prstGeom>
          <a:noFill/>
        </p:spPr>
      </p:pic>
      <p:pic>
        <p:nvPicPr>
          <p:cNvPr id="18440" name="Picture 8" descr="http://bib.ge/img_animal/54594546Lipizzaner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260648"/>
            <a:ext cx="3707904" cy="2787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bg-BG" b="1" u="sng" dirty="0" smtClean="0"/>
              <a:t>Полово поведение при конете</a:t>
            </a:r>
            <a:endParaRPr lang="bg-BG" u="sn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04056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smtClean="0"/>
              <a:t>Половите прояви при </a:t>
            </a:r>
            <a:r>
              <a:rPr lang="ru-RU" i="1" dirty="0" err="1" smtClean="0"/>
              <a:t>конете</a:t>
            </a:r>
            <a:r>
              <a:rPr lang="ru-RU" i="1" dirty="0" smtClean="0"/>
              <a:t> </a:t>
            </a:r>
            <a:r>
              <a:rPr lang="ru-RU" i="1" dirty="0" err="1" smtClean="0"/>
              <a:t>са</a:t>
            </a:r>
            <a:r>
              <a:rPr lang="ru-RU" i="1" dirty="0" smtClean="0"/>
              <a:t> </a:t>
            </a:r>
            <a:r>
              <a:rPr lang="ru-RU" i="1" dirty="0" err="1" smtClean="0"/>
              <a:t>свързани</a:t>
            </a:r>
            <a:r>
              <a:rPr lang="ru-RU" i="1" dirty="0" smtClean="0"/>
              <a:t> с </a:t>
            </a:r>
            <a:r>
              <a:rPr lang="ru-RU" i="1" dirty="0" err="1" smtClean="0"/>
              <a:t>влиянието</a:t>
            </a:r>
            <a:r>
              <a:rPr lang="ru-RU" i="1" dirty="0" smtClean="0"/>
              <a:t> на </a:t>
            </a:r>
            <a:r>
              <a:rPr lang="ru-RU" i="1" dirty="0" err="1" smtClean="0"/>
              <a:t>различни</a:t>
            </a:r>
            <a:r>
              <a:rPr lang="ru-RU" i="1" dirty="0" smtClean="0"/>
              <a:t> </a:t>
            </a:r>
            <a:r>
              <a:rPr lang="ru-RU" i="1" dirty="0" err="1" smtClean="0"/>
              <a:t>фактори</a:t>
            </a:r>
            <a:r>
              <a:rPr lang="ru-RU" i="1" dirty="0" smtClean="0"/>
              <a:t>: </a:t>
            </a:r>
            <a:r>
              <a:rPr lang="ru-RU" i="1" dirty="0" err="1" smtClean="0"/>
              <a:t>визуални</a:t>
            </a:r>
            <a:r>
              <a:rPr lang="ru-RU" i="1" dirty="0" smtClean="0"/>
              <a:t>, </a:t>
            </a:r>
            <a:r>
              <a:rPr lang="ru-RU" i="1" dirty="0" err="1" smtClean="0"/>
              <a:t>слухови</a:t>
            </a:r>
            <a:r>
              <a:rPr lang="ru-RU" i="1" dirty="0" smtClean="0"/>
              <a:t>: </a:t>
            </a:r>
            <a:r>
              <a:rPr lang="ru-RU" i="1" dirty="0" err="1" smtClean="0"/>
              <a:t>осезателни</a:t>
            </a:r>
            <a:r>
              <a:rPr lang="ru-RU" i="1" dirty="0" smtClean="0"/>
              <a:t> </a:t>
            </a:r>
            <a:r>
              <a:rPr lang="ru-RU" i="1" dirty="0" err="1" smtClean="0"/>
              <a:t>възприятия</a:t>
            </a:r>
            <a:r>
              <a:rPr lang="ru-RU" i="1" dirty="0" smtClean="0"/>
              <a:t>. </a:t>
            </a:r>
            <a:r>
              <a:rPr lang="ru-RU" i="1" dirty="0" err="1" smtClean="0"/>
              <a:t>Половото</a:t>
            </a:r>
            <a:r>
              <a:rPr lang="ru-RU" i="1" dirty="0" smtClean="0"/>
              <a:t> поведение при </a:t>
            </a:r>
            <a:r>
              <a:rPr lang="ru-RU" i="1" dirty="0" err="1" smtClean="0"/>
              <a:t>мъжките</a:t>
            </a:r>
            <a:r>
              <a:rPr lang="ru-RU" i="1" dirty="0" smtClean="0"/>
              <a:t> и </a:t>
            </a:r>
            <a:r>
              <a:rPr lang="ru-RU" i="1" dirty="0" err="1" smtClean="0"/>
              <a:t>женските</a:t>
            </a:r>
            <a:r>
              <a:rPr lang="ru-RU" i="1" dirty="0" smtClean="0"/>
              <a:t> коне е различно. 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При </a:t>
            </a:r>
            <a:r>
              <a:rPr lang="ru-RU" i="1" dirty="0" err="1" smtClean="0"/>
              <a:t>мъжките</a:t>
            </a:r>
            <a:r>
              <a:rPr lang="ru-RU" i="1" dirty="0" smtClean="0"/>
              <a:t> </a:t>
            </a:r>
            <a:r>
              <a:rPr lang="ru-RU" i="1" dirty="0" err="1" smtClean="0"/>
              <a:t>половото</a:t>
            </a:r>
            <a:r>
              <a:rPr lang="ru-RU" i="1" dirty="0" smtClean="0"/>
              <a:t> поведение се </a:t>
            </a:r>
            <a:r>
              <a:rPr lang="ru-RU" i="1" dirty="0" err="1" smtClean="0"/>
              <a:t>харакреризира</a:t>
            </a:r>
            <a:r>
              <a:rPr lang="ru-RU" i="1" dirty="0" smtClean="0"/>
              <a:t> с </a:t>
            </a:r>
            <a:r>
              <a:rPr lang="ru-RU" i="1" dirty="0" err="1" smtClean="0"/>
              <a:t>динамичност,а</a:t>
            </a:r>
            <a:r>
              <a:rPr lang="ru-RU" i="1" dirty="0" smtClean="0"/>
              <a:t> при </a:t>
            </a:r>
            <a:r>
              <a:rPr lang="ru-RU" i="1" dirty="0" err="1" smtClean="0"/>
              <a:t>женските</a:t>
            </a:r>
            <a:r>
              <a:rPr lang="ru-RU" i="1" dirty="0" smtClean="0"/>
              <a:t> с </a:t>
            </a:r>
            <a:r>
              <a:rPr lang="ru-RU" i="1" dirty="0" err="1" smtClean="0"/>
              <a:t>външна</a:t>
            </a:r>
            <a:r>
              <a:rPr lang="ru-RU" i="1" dirty="0" smtClean="0"/>
              <a:t> </a:t>
            </a:r>
            <a:r>
              <a:rPr lang="ru-RU" i="1" dirty="0" err="1" smtClean="0"/>
              <a:t>статичност</a:t>
            </a:r>
            <a:r>
              <a:rPr lang="ru-RU" i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i="1" dirty="0" err="1" smtClean="0"/>
              <a:t>Жребецът</a:t>
            </a:r>
            <a:r>
              <a:rPr lang="ru-RU" i="1" dirty="0" smtClean="0"/>
              <a:t> </a:t>
            </a:r>
            <a:r>
              <a:rPr lang="ru-RU" i="1" dirty="0" err="1" smtClean="0"/>
              <a:t>често</a:t>
            </a:r>
            <a:r>
              <a:rPr lang="ru-RU" i="1" dirty="0" smtClean="0"/>
              <a:t> </a:t>
            </a:r>
            <a:r>
              <a:rPr lang="ru-RU" i="1" dirty="0" err="1" smtClean="0"/>
              <a:t>цвили</a:t>
            </a:r>
            <a:r>
              <a:rPr lang="ru-RU" i="1" dirty="0" smtClean="0"/>
              <a:t> </a:t>
            </a:r>
            <a:r>
              <a:rPr lang="ru-RU" i="1" dirty="0" err="1" smtClean="0"/>
              <a:t>дълго</a:t>
            </a:r>
            <a:r>
              <a:rPr lang="ru-RU" i="1" dirty="0" smtClean="0"/>
              <a:t>, </a:t>
            </a:r>
            <a:r>
              <a:rPr lang="ru-RU" i="1" dirty="0" err="1" smtClean="0"/>
              <a:t>приближа</a:t>
            </a:r>
            <a:r>
              <a:rPr lang="ru-RU" i="1" dirty="0" smtClean="0"/>
              <a:t>- </a:t>
            </a:r>
            <a:r>
              <a:rPr lang="ru-RU" i="1" dirty="0" err="1" smtClean="0"/>
              <a:t>вайки</a:t>
            </a:r>
            <a:r>
              <a:rPr lang="ru-RU" i="1" dirty="0" smtClean="0"/>
              <a:t> се </a:t>
            </a:r>
            <a:r>
              <a:rPr lang="ru-RU" i="1" dirty="0" err="1" smtClean="0"/>
              <a:t>към</a:t>
            </a:r>
            <a:r>
              <a:rPr lang="ru-RU" i="1" dirty="0" smtClean="0"/>
              <a:t> </a:t>
            </a:r>
            <a:r>
              <a:rPr lang="ru-RU" i="1" dirty="0" err="1" smtClean="0"/>
              <a:t>кобилата</a:t>
            </a:r>
            <a:r>
              <a:rPr lang="ru-RU" i="1" dirty="0" smtClean="0"/>
              <a:t>, застава в поза, </a:t>
            </a:r>
            <a:r>
              <a:rPr lang="ru-RU" i="1" dirty="0" err="1" smtClean="0"/>
              <a:t>помирисва</a:t>
            </a:r>
            <a:r>
              <a:rPr lang="ru-RU" i="1" dirty="0" smtClean="0"/>
              <a:t>, </a:t>
            </a:r>
            <a:r>
              <a:rPr lang="ru-RU" i="1" dirty="0" err="1" smtClean="0"/>
              <a:t>Повдига</a:t>
            </a:r>
            <a:r>
              <a:rPr lang="ru-RU" i="1" dirty="0" smtClean="0"/>
              <a:t> </a:t>
            </a:r>
            <a:r>
              <a:rPr lang="ru-RU" i="1" dirty="0" err="1" smtClean="0"/>
              <a:t>върха</a:t>
            </a:r>
            <a:r>
              <a:rPr lang="ru-RU" i="1" dirty="0" smtClean="0"/>
              <a:t> на </a:t>
            </a:r>
            <a:r>
              <a:rPr lang="ru-RU" i="1" dirty="0" err="1" smtClean="0"/>
              <a:t>главата</a:t>
            </a:r>
            <a:r>
              <a:rPr lang="ru-RU" i="1" dirty="0" smtClean="0"/>
              <a:t> </a:t>
            </a:r>
            <a:r>
              <a:rPr lang="ru-RU" i="1" dirty="0" err="1" smtClean="0"/>
              <a:t>издига</a:t>
            </a:r>
            <a:r>
              <a:rPr lang="ru-RU" i="1" dirty="0" smtClean="0"/>
              <a:t> </a:t>
            </a:r>
            <a:r>
              <a:rPr lang="ru-RU" i="1" dirty="0" err="1" smtClean="0"/>
              <a:t>шията,показва</a:t>
            </a:r>
            <a:r>
              <a:rPr lang="ru-RU" i="1" dirty="0" smtClean="0"/>
              <a:t> </a:t>
            </a:r>
            <a:r>
              <a:rPr lang="ru-RU" i="1" dirty="0" err="1" smtClean="0"/>
              <a:t>зъбите</a:t>
            </a:r>
            <a:r>
              <a:rPr lang="ru-RU" i="1" dirty="0" smtClean="0"/>
              <a:t>, </a:t>
            </a:r>
            <a:r>
              <a:rPr lang="ru-RU" i="1" dirty="0" err="1" smtClean="0"/>
              <a:t>повдигайки</a:t>
            </a:r>
            <a:r>
              <a:rPr lang="ru-RU" i="1" dirty="0" smtClean="0"/>
              <a:t> </a:t>
            </a:r>
            <a:r>
              <a:rPr lang="ru-RU" i="1" dirty="0" err="1" smtClean="0"/>
              <a:t>върха</a:t>
            </a:r>
            <a:r>
              <a:rPr lang="ru-RU" i="1" dirty="0" smtClean="0"/>
              <a:t> </a:t>
            </a:r>
            <a:r>
              <a:rPr lang="ru-RU" i="1" dirty="0" err="1" smtClean="0"/>
              <a:t>на</a:t>
            </a:r>
            <a:r>
              <a:rPr lang="ru-RU" i="1" dirty="0" smtClean="0"/>
              <a:t> </a:t>
            </a:r>
            <a:r>
              <a:rPr lang="ru-RU" i="1" dirty="0" err="1" smtClean="0"/>
              <a:t>устните</a:t>
            </a:r>
            <a:r>
              <a:rPr lang="ru-RU" i="1" dirty="0" smtClean="0"/>
              <a:t> и </a:t>
            </a:r>
            <a:r>
              <a:rPr lang="ru-RU" i="1" dirty="0" err="1" smtClean="0"/>
              <a:t>стои</a:t>
            </a:r>
            <a:r>
              <a:rPr lang="ru-RU" i="1" dirty="0" smtClean="0"/>
              <a:t> в </a:t>
            </a:r>
            <a:r>
              <a:rPr lang="ru-RU" i="1" dirty="0" err="1" smtClean="0"/>
              <a:t>такава</a:t>
            </a:r>
            <a:r>
              <a:rPr lang="ru-RU" i="1" dirty="0" smtClean="0"/>
              <a:t> </a:t>
            </a:r>
            <a:r>
              <a:rPr lang="ru-RU" i="1" dirty="0" err="1" smtClean="0"/>
              <a:t>напрегната</a:t>
            </a:r>
            <a:r>
              <a:rPr lang="ru-RU" i="1" dirty="0" smtClean="0"/>
              <a:t> поза </a:t>
            </a:r>
            <a:r>
              <a:rPr lang="ru-RU" i="1" dirty="0" err="1" smtClean="0"/>
              <a:t>няколко</a:t>
            </a:r>
            <a:r>
              <a:rPr lang="ru-RU" i="1" dirty="0" smtClean="0"/>
              <a:t> </a:t>
            </a:r>
            <a:r>
              <a:rPr lang="ru-RU" i="1" dirty="0" err="1" smtClean="0"/>
              <a:t>секунди</a:t>
            </a:r>
            <a:r>
              <a:rPr lang="ru-RU" i="1" dirty="0" smtClean="0"/>
              <a:t>. </a:t>
            </a:r>
            <a:r>
              <a:rPr lang="ru-RU" i="1" dirty="0" err="1" smtClean="0"/>
              <a:t>Когато</a:t>
            </a:r>
            <a:r>
              <a:rPr lang="ru-RU" i="1" dirty="0" smtClean="0"/>
              <a:t> </a:t>
            </a:r>
            <a:r>
              <a:rPr lang="ru-RU" i="1" dirty="0" err="1" smtClean="0"/>
              <a:t>жребецът</a:t>
            </a:r>
            <a:r>
              <a:rPr lang="ru-RU" i="1" dirty="0" smtClean="0"/>
              <a:t> подуши </a:t>
            </a:r>
            <a:r>
              <a:rPr lang="ru-RU" i="1" dirty="0" err="1" smtClean="0"/>
              <a:t>кобилата</a:t>
            </a:r>
            <a:r>
              <a:rPr lang="ru-RU" i="1" dirty="0" smtClean="0"/>
              <a:t> </a:t>
            </a:r>
            <a:r>
              <a:rPr lang="ru-RU" i="1" dirty="0" err="1" smtClean="0"/>
              <a:t>тя</a:t>
            </a:r>
            <a:r>
              <a:rPr lang="ru-RU" i="1" dirty="0" smtClean="0"/>
              <a:t> </a:t>
            </a:r>
            <a:r>
              <a:rPr lang="ru-RU" i="1" dirty="0" err="1" smtClean="0"/>
              <a:t>протяга</a:t>
            </a:r>
            <a:r>
              <a:rPr lang="ru-RU" i="1" dirty="0" smtClean="0"/>
              <a:t> глава </a:t>
            </a:r>
            <a:r>
              <a:rPr lang="ru-RU" i="1" dirty="0" err="1" smtClean="0"/>
              <a:t>към</a:t>
            </a:r>
            <a:r>
              <a:rPr lang="ru-RU" i="1" dirty="0" smtClean="0"/>
              <a:t> него и </a:t>
            </a:r>
            <a:r>
              <a:rPr lang="ru-RU" i="1" dirty="0" err="1" smtClean="0"/>
              <a:t>също</a:t>
            </a:r>
            <a:r>
              <a:rPr lang="ru-RU" i="1" dirty="0" smtClean="0"/>
              <a:t> го </a:t>
            </a:r>
            <a:r>
              <a:rPr lang="ru-RU" i="1" dirty="0" err="1" smtClean="0"/>
              <a:t>помирисва</a:t>
            </a:r>
            <a:r>
              <a:rPr lang="ru-RU" i="1" dirty="0" smtClean="0"/>
              <a:t> по </a:t>
            </a:r>
            <a:r>
              <a:rPr lang="ru-RU" i="1" dirty="0" err="1" smtClean="0"/>
              <a:t>муцуната</a:t>
            </a:r>
            <a:r>
              <a:rPr lang="ru-RU" i="1" dirty="0" smtClean="0"/>
              <a:t>. </a:t>
            </a:r>
            <a:br>
              <a:rPr lang="ru-RU" i="1" dirty="0" smtClean="0"/>
            </a:br>
            <a:r>
              <a:rPr lang="ru-RU" i="1" dirty="0" err="1" smtClean="0"/>
              <a:t>Непосредствено</a:t>
            </a:r>
            <a:r>
              <a:rPr lang="ru-RU" i="1" dirty="0" smtClean="0"/>
              <a:t> </a:t>
            </a:r>
            <a:r>
              <a:rPr lang="ru-RU" i="1" dirty="0" err="1" smtClean="0"/>
              <a:t>преди</a:t>
            </a:r>
            <a:r>
              <a:rPr lang="ru-RU" i="1" dirty="0" smtClean="0"/>
              <a:t> </a:t>
            </a:r>
            <a:r>
              <a:rPr lang="ru-RU" i="1" dirty="0" err="1" smtClean="0"/>
              <a:t>съешаването</a:t>
            </a:r>
            <a:r>
              <a:rPr lang="ru-RU" i="1" dirty="0" smtClean="0"/>
              <a:t> </a:t>
            </a:r>
            <a:r>
              <a:rPr lang="ru-RU" i="1" dirty="0" err="1" smtClean="0"/>
              <a:t>жребецът</a:t>
            </a:r>
            <a:r>
              <a:rPr lang="ru-RU" i="1" dirty="0" smtClean="0"/>
              <a:t> </a:t>
            </a:r>
            <a:r>
              <a:rPr lang="ru-RU" i="1" dirty="0" err="1" smtClean="0"/>
              <a:t>пристъпва</a:t>
            </a:r>
            <a:r>
              <a:rPr lang="ru-RU" i="1" dirty="0" smtClean="0"/>
              <a:t> </a:t>
            </a:r>
            <a:r>
              <a:rPr lang="ru-RU" i="1" dirty="0" err="1" smtClean="0"/>
              <a:t>към</a:t>
            </a:r>
            <a:r>
              <a:rPr lang="ru-RU" i="1" dirty="0" smtClean="0"/>
              <a:t> </a:t>
            </a:r>
            <a:r>
              <a:rPr lang="ru-RU" i="1" dirty="0" err="1" smtClean="0"/>
              <a:t>кобилата,с</a:t>
            </a:r>
            <a:r>
              <a:rPr lang="ru-RU" i="1" dirty="0" smtClean="0"/>
              <a:t> </a:t>
            </a:r>
            <a:r>
              <a:rPr lang="ru-RU" i="1" dirty="0" err="1" smtClean="0"/>
              <a:t>проява</a:t>
            </a:r>
            <a:r>
              <a:rPr lang="ru-RU" i="1" dirty="0" smtClean="0"/>
              <a:t> на дружелюбие, </a:t>
            </a:r>
            <a:r>
              <a:rPr lang="ru-RU" i="1" dirty="0" err="1" smtClean="0"/>
              <a:t>движи</a:t>
            </a:r>
            <a:r>
              <a:rPr lang="ru-RU" i="1" dirty="0" smtClean="0"/>
              <a:t> </a:t>
            </a:r>
            <a:r>
              <a:rPr lang="ru-RU" i="1" dirty="0" err="1" smtClean="0"/>
              <a:t>уши,подушва</a:t>
            </a:r>
            <a:r>
              <a:rPr lang="ru-RU" i="1" dirty="0" smtClean="0"/>
              <a:t> </a:t>
            </a:r>
            <a:r>
              <a:rPr lang="ru-RU" i="1" dirty="0" err="1" smtClean="0"/>
              <a:t>неиното</a:t>
            </a:r>
            <a:r>
              <a:rPr lang="ru-RU" i="1" dirty="0" smtClean="0"/>
              <a:t> </a:t>
            </a:r>
            <a:r>
              <a:rPr lang="ru-RU" i="1" dirty="0" err="1" smtClean="0"/>
              <a:t>рамо</a:t>
            </a:r>
            <a:r>
              <a:rPr lang="ru-RU" i="1" dirty="0" smtClean="0"/>
              <a:t> и </a:t>
            </a:r>
            <a:r>
              <a:rPr lang="ru-RU" i="1" dirty="0" err="1" smtClean="0"/>
              <a:t>шията</a:t>
            </a:r>
            <a:r>
              <a:rPr lang="ru-RU" i="1" dirty="0" smtClean="0"/>
              <a:t>. </a:t>
            </a:r>
            <a:r>
              <a:rPr lang="ru-RU" i="1" dirty="0" err="1" smtClean="0"/>
              <a:t>Ако</a:t>
            </a:r>
            <a:r>
              <a:rPr lang="ru-RU" i="1" dirty="0" smtClean="0"/>
              <a:t> </a:t>
            </a:r>
            <a:r>
              <a:rPr lang="ru-RU" i="1" dirty="0" err="1" smtClean="0"/>
              <a:t>кобилата</a:t>
            </a:r>
            <a:r>
              <a:rPr lang="ru-RU" i="1" dirty="0" smtClean="0"/>
              <a:t> </a:t>
            </a:r>
            <a:r>
              <a:rPr lang="ru-RU" i="1" dirty="0" err="1" smtClean="0"/>
              <a:t>заеме</a:t>
            </a:r>
            <a:r>
              <a:rPr lang="ru-RU" i="1" dirty="0" smtClean="0"/>
              <a:t> поза ”</a:t>
            </a:r>
            <a:r>
              <a:rPr lang="ru-RU" i="1" dirty="0" err="1" smtClean="0"/>
              <a:t>готовност</a:t>
            </a:r>
            <a:r>
              <a:rPr lang="ru-RU" i="1" dirty="0" smtClean="0"/>
              <a:t> за </a:t>
            </a:r>
            <a:r>
              <a:rPr lang="ru-RU" i="1" dirty="0" err="1" smtClean="0"/>
              <a:t>съешаване</a:t>
            </a:r>
            <a:r>
              <a:rPr lang="ru-RU" i="1" dirty="0" smtClean="0"/>
              <a:t>”,</a:t>
            </a:r>
            <a:r>
              <a:rPr lang="ru-RU" i="1" dirty="0" err="1" smtClean="0"/>
              <a:t>тя</a:t>
            </a:r>
            <a:r>
              <a:rPr lang="ru-RU" i="1" dirty="0" smtClean="0"/>
              <a:t> </a:t>
            </a:r>
            <a:r>
              <a:rPr lang="ru-RU" i="1" dirty="0" err="1" smtClean="0"/>
              <a:t>повдига</a:t>
            </a:r>
            <a:r>
              <a:rPr lang="ru-RU" i="1" dirty="0" smtClean="0"/>
              <a:t> </a:t>
            </a:r>
            <a:r>
              <a:rPr lang="ru-RU" i="1" dirty="0" err="1" smtClean="0"/>
              <a:t>опашката</a:t>
            </a:r>
            <a:r>
              <a:rPr lang="ru-RU" i="1" dirty="0" smtClean="0"/>
              <a:t> и </a:t>
            </a:r>
            <a:r>
              <a:rPr lang="ru-RU" i="1" dirty="0" err="1" smtClean="0"/>
              <a:t>леко</a:t>
            </a:r>
            <a:r>
              <a:rPr lang="ru-RU" i="1" dirty="0" smtClean="0"/>
              <a:t> </a:t>
            </a:r>
            <a:r>
              <a:rPr lang="ru-RU" i="1" dirty="0" err="1" smtClean="0"/>
              <a:t>разтваря</a:t>
            </a:r>
            <a:r>
              <a:rPr lang="ru-RU" i="1" dirty="0" smtClean="0"/>
              <a:t> </a:t>
            </a:r>
            <a:r>
              <a:rPr lang="ru-RU" i="1" dirty="0" err="1" smtClean="0"/>
              <a:t>краката</a:t>
            </a:r>
            <a:r>
              <a:rPr lang="ru-RU" i="1" dirty="0" smtClean="0"/>
              <a:t>. </a:t>
            </a:r>
            <a:r>
              <a:rPr lang="ru-RU" i="1" dirty="0" err="1" smtClean="0"/>
              <a:t>Жребецът</a:t>
            </a:r>
            <a:r>
              <a:rPr lang="ru-RU" i="1" dirty="0" smtClean="0"/>
              <a:t> я </a:t>
            </a:r>
            <a:r>
              <a:rPr lang="ru-RU" i="1" dirty="0" err="1" smtClean="0"/>
              <a:t>разбира,опира</a:t>
            </a:r>
            <a:r>
              <a:rPr lang="ru-RU" i="1" dirty="0" smtClean="0"/>
              <a:t> </a:t>
            </a:r>
            <a:r>
              <a:rPr lang="ru-RU" i="1" dirty="0" err="1" smtClean="0"/>
              <a:t>подбрадника</a:t>
            </a:r>
            <a:r>
              <a:rPr lang="ru-RU" i="1" dirty="0" smtClean="0"/>
              <a:t> и </a:t>
            </a:r>
            <a:r>
              <a:rPr lang="ru-RU" i="1" dirty="0" err="1" smtClean="0"/>
              <a:t>гърдите</a:t>
            </a:r>
            <a:r>
              <a:rPr lang="ru-RU" i="1" dirty="0" smtClean="0"/>
              <a:t> на </a:t>
            </a:r>
            <a:r>
              <a:rPr lang="ru-RU" i="1" dirty="0" err="1" smtClean="0"/>
              <a:t>нейната</a:t>
            </a:r>
            <a:r>
              <a:rPr lang="ru-RU" i="1" dirty="0" smtClean="0"/>
              <a:t> </a:t>
            </a:r>
            <a:r>
              <a:rPr lang="ru-RU" i="1" dirty="0" err="1" smtClean="0"/>
              <a:t>крупа,следва</a:t>
            </a:r>
            <a:r>
              <a:rPr lang="ru-RU" i="1" dirty="0" smtClean="0"/>
              <a:t> </a:t>
            </a:r>
            <a:r>
              <a:rPr lang="ru-RU" i="1" dirty="0" err="1" smtClean="0"/>
              <a:t>копулацията</a:t>
            </a:r>
            <a:r>
              <a:rPr lang="ru-RU" i="1" dirty="0" smtClean="0"/>
              <a:t>. Известно </a:t>
            </a:r>
            <a:r>
              <a:rPr lang="ru-RU" i="1" dirty="0" err="1" smtClean="0"/>
              <a:t>време</a:t>
            </a:r>
            <a:r>
              <a:rPr lang="ru-RU" i="1" dirty="0" smtClean="0"/>
              <a:t> </a:t>
            </a:r>
            <a:r>
              <a:rPr lang="ru-RU" i="1" dirty="0" err="1" smtClean="0"/>
              <a:t>двамата</a:t>
            </a:r>
            <a:r>
              <a:rPr lang="ru-RU" i="1" dirty="0" smtClean="0"/>
              <a:t> стоят един до друг спокойно.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В </a:t>
            </a:r>
            <a:r>
              <a:rPr lang="ru-RU" i="1" dirty="0" err="1" smtClean="0"/>
              <a:t>случай,че</a:t>
            </a:r>
            <a:r>
              <a:rPr lang="ru-RU" i="1" dirty="0" smtClean="0"/>
              <a:t> </a:t>
            </a:r>
            <a:r>
              <a:rPr lang="ru-RU" i="1" dirty="0" err="1" smtClean="0"/>
              <a:t>кобилата</a:t>
            </a:r>
            <a:r>
              <a:rPr lang="ru-RU" i="1" dirty="0" smtClean="0"/>
              <a:t> се </a:t>
            </a:r>
            <a:r>
              <a:rPr lang="ru-RU" i="1" dirty="0" err="1" smtClean="0"/>
              <a:t>съпротивлява</a:t>
            </a:r>
            <a:r>
              <a:rPr lang="ru-RU" i="1" dirty="0" smtClean="0"/>
              <a:t> </a:t>
            </a:r>
            <a:r>
              <a:rPr lang="ru-RU" i="1" dirty="0" err="1" smtClean="0"/>
              <a:t>жребецът</a:t>
            </a:r>
            <a:r>
              <a:rPr lang="ru-RU" i="1" dirty="0" smtClean="0"/>
              <a:t> я </a:t>
            </a:r>
            <a:r>
              <a:rPr lang="ru-RU" i="1" dirty="0" err="1" smtClean="0"/>
              <a:t>преследва</a:t>
            </a:r>
            <a:r>
              <a:rPr lang="ru-RU" i="1" dirty="0" smtClean="0"/>
              <a:t>. </a:t>
            </a:r>
            <a:r>
              <a:rPr lang="ru-RU" i="1" dirty="0" err="1" smtClean="0"/>
              <a:t>Приближаваики</a:t>
            </a:r>
            <a:r>
              <a:rPr lang="ru-RU" i="1" dirty="0" smtClean="0"/>
              <a:t> я той се </a:t>
            </a:r>
            <a:r>
              <a:rPr lang="ru-RU" i="1" dirty="0" err="1" smtClean="0"/>
              <a:t>движи</a:t>
            </a:r>
            <a:r>
              <a:rPr lang="ru-RU" i="1" dirty="0" smtClean="0"/>
              <a:t> </a:t>
            </a:r>
            <a:r>
              <a:rPr lang="ru-RU" i="1" dirty="0" err="1" smtClean="0"/>
              <a:t>рамо</a:t>
            </a:r>
            <a:r>
              <a:rPr lang="ru-RU" i="1" dirty="0" smtClean="0"/>
              <a:t> до </a:t>
            </a:r>
            <a:r>
              <a:rPr lang="ru-RU" i="1" dirty="0" err="1" smtClean="0"/>
              <a:t>рамо,глава</a:t>
            </a:r>
            <a:r>
              <a:rPr lang="ru-RU" i="1" dirty="0" smtClean="0"/>
              <a:t> </a:t>
            </a:r>
            <a:r>
              <a:rPr lang="ru-RU" i="1" dirty="0" err="1" smtClean="0"/>
              <a:t>до</a:t>
            </a:r>
            <a:r>
              <a:rPr lang="ru-RU" i="1" dirty="0" smtClean="0"/>
              <a:t> </a:t>
            </a:r>
            <a:r>
              <a:rPr lang="ru-RU" i="1" dirty="0" err="1" smtClean="0"/>
              <a:t>глава,буза</a:t>
            </a:r>
            <a:r>
              <a:rPr lang="ru-RU" i="1" dirty="0" smtClean="0"/>
              <a:t> </a:t>
            </a:r>
            <a:r>
              <a:rPr lang="ru-RU" i="1" dirty="0" err="1" smtClean="0"/>
              <a:t>до</a:t>
            </a:r>
            <a:r>
              <a:rPr lang="ru-RU" i="1" dirty="0" smtClean="0"/>
              <a:t> </a:t>
            </a:r>
            <a:r>
              <a:rPr lang="ru-RU" i="1" dirty="0" err="1" smtClean="0"/>
              <a:t>буза,успоредно</a:t>
            </a:r>
            <a:r>
              <a:rPr lang="ru-RU" i="1" dirty="0" smtClean="0"/>
              <a:t> с </a:t>
            </a:r>
            <a:r>
              <a:rPr lang="ru-RU" i="1" dirty="0" err="1" smtClean="0"/>
              <a:t>нея,хапейки</a:t>
            </a:r>
            <a:r>
              <a:rPr lang="ru-RU" i="1" dirty="0" smtClean="0"/>
              <a:t> я за </a:t>
            </a:r>
            <a:r>
              <a:rPr lang="ru-RU" i="1" dirty="0" err="1" smtClean="0"/>
              <a:t>бузата</a:t>
            </a:r>
            <a:r>
              <a:rPr lang="ru-RU" i="1" dirty="0" smtClean="0"/>
              <a:t>. </a:t>
            </a:r>
            <a:r>
              <a:rPr lang="ru-RU" i="1" dirty="0" err="1" smtClean="0"/>
              <a:t>Продължаваики</a:t>
            </a:r>
            <a:r>
              <a:rPr lang="ru-RU" i="1" dirty="0" smtClean="0"/>
              <a:t> </a:t>
            </a:r>
            <a:r>
              <a:rPr lang="ru-RU" i="1" dirty="0" err="1" smtClean="0"/>
              <a:t>успоредно</a:t>
            </a:r>
            <a:r>
              <a:rPr lang="ru-RU" i="1" dirty="0" smtClean="0"/>
              <a:t> </a:t>
            </a:r>
            <a:r>
              <a:rPr lang="ru-RU" i="1" dirty="0" err="1" smtClean="0"/>
              <a:t>жребецът</a:t>
            </a:r>
            <a:r>
              <a:rPr lang="ru-RU" i="1" dirty="0" smtClean="0"/>
              <a:t> </a:t>
            </a:r>
            <a:r>
              <a:rPr lang="ru-RU" i="1" dirty="0" err="1" smtClean="0"/>
              <a:t>поставя</a:t>
            </a:r>
            <a:r>
              <a:rPr lang="ru-RU" i="1" dirty="0" smtClean="0"/>
              <a:t> глава на </a:t>
            </a:r>
            <a:r>
              <a:rPr lang="ru-RU" i="1" dirty="0" err="1" smtClean="0"/>
              <a:t>крупата</a:t>
            </a:r>
            <a:r>
              <a:rPr lang="ru-RU" i="1" dirty="0" smtClean="0"/>
              <a:t> </a:t>
            </a:r>
            <a:r>
              <a:rPr lang="ru-RU" i="1" dirty="0" err="1" smtClean="0"/>
              <a:t>на</a:t>
            </a:r>
            <a:r>
              <a:rPr lang="ru-RU" i="1" dirty="0" smtClean="0"/>
              <a:t> </a:t>
            </a:r>
            <a:r>
              <a:rPr lang="ru-RU" i="1" dirty="0" err="1" smtClean="0"/>
              <a:t>кобилата,следва</a:t>
            </a:r>
            <a:r>
              <a:rPr lang="ru-RU" i="1" dirty="0" smtClean="0"/>
              <a:t> </a:t>
            </a:r>
            <a:r>
              <a:rPr lang="ru-RU" i="1" dirty="0" err="1" smtClean="0"/>
              <a:t>скачане</a:t>
            </a:r>
            <a:r>
              <a:rPr lang="ru-RU" i="1" dirty="0" smtClean="0"/>
              <a:t> и </a:t>
            </a:r>
            <a:r>
              <a:rPr lang="ru-RU" i="1" dirty="0" err="1" smtClean="0"/>
              <a:t>копулация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err="1" smtClean="0"/>
              <a:t>Изплашена</a:t>
            </a:r>
            <a:r>
              <a:rPr lang="ru-RU" i="1" dirty="0" smtClean="0"/>
              <a:t> от </a:t>
            </a:r>
            <a:r>
              <a:rPr lang="ru-RU" i="1" dirty="0" err="1" smtClean="0"/>
              <a:t>преследването</a:t>
            </a:r>
            <a:r>
              <a:rPr lang="ru-RU" i="1" dirty="0" smtClean="0"/>
              <a:t> на </a:t>
            </a:r>
            <a:r>
              <a:rPr lang="ru-RU" i="1" dirty="0" err="1" smtClean="0"/>
              <a:t>жребеца,кобилата</a:t>
            </a:r>
            <a:r>
              <a:rPr lang="ru-RU" i="1" dirty="0" smtClean="0"/>
              <a:t> </a:t>
            </a:r>
            <a:r>
              <a:rPr lang="ru-RU" i="1" dirty="0" err="1" smtClean="0"/>
              <a:t>често</a:t>
            </a:r>
            <a:r>
              <a:rPr lang="ru-RU" i="1" dirty="0" smtClean="0"/>
              <a:t> </a:t>
            </a:r>
            <a:r>
              <a:rPr lang="ru-RU" i="1" dirty="0" err="1" smtClean="0"/>
              <a:t>цвили</a:t>
            </a:r>
            <a:r>
              <a:rPr lang="ru-RU" i="1" dirty="0" smtClean="0"/>
              <a:t>.</a:t>
            </a:r>
            <a:endParaRPr lang="bg-BG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horses-bg.net/wp-content/uploads/2011/03/konete-888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3600400" cy="2700300"/>
          </a:xfrm>
          <a:prstGeom prst="rect">
            <a:avLst/>
          </a:prstGeom>
          <a:noFill/>
        </p:spPr>
      </p:pic>
      <p:pic>
        <p:nvPicPr>
          <p:cNvPr id="20484" name="Picture 4" descr="http://horses-bg.net/wp-content/uploads/2011/03/konete-988-300x2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7320" y="188641"/>
            <a:ext cx="3538323" cy="2736304"/>
          </a:xfrm>
          <a:prstGeom prst="rect">
            <a:avLst/>
          </a:prstGeom>
          <a:noFill/>
        </p:spPr>
      </p:pic>
      <p:pic>
        <p:nvPicPr>
          <p:cNvPr id="20486" name="Picture 6" descr="http://horses-bg.net/wp-content/uploads/2011/03/konete-998-300x2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05064"/>
            <a:ext cx="3708412" cy="2472275"/>
          </a:xfrm>
          <a:prstGeom prst="rect">
            <a:avLst/>
          </a:prstGeom>
          <a:noFill/>
        </p:spPr>
      </p:pic>
      <p:pic>
        <p:nvPicPr>
          <p:cNvPr id="20488" name="Picture 8" descr="http://www.konete.bg/admin/resources/uploaded/486368878ZyAAGd_p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645024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811</Words>
  <Application>Microsoft Office PowerPoint</Application>
  <PresentationFormat>Презентация на цял екран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4" baseType="lpstr">
      <vt:lpstr>Office тема</vt:lpstr>
      <vt:lpstr>Поведение на конят</vt:lpstr>
      <vt:lpstr>Слайд 2</vt:lpstr>
      <vt:lpstr>Слайд 3</vt:lpstr>
      <vt:lpstr>Език на тялото</vt:lpstr>
      <vt:lpstr>Слайд 5</vt:lpstr>
      <vt:lpstr>Как конете използват жестове</vt:lpstr>
      <vt:lpstr>Слайд 7</vt:lpstr>
      <vt:lpstr>Полово поведение при конете</vt:lpstr>
      <vt:lpstr>Слайд 9</vt:lpstr>
      <vt:lpstr>Слайд 10</vt:lpstr>
      <vt:lpstr>Слайд 11</vt:lpstr>
      <vt:lpstr>Слайд 12</vt:lpstr>
      <vt:lpstr>Край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Поведение на конят</dc:title>
  <dc:creator>dell</dc:creator>
  <cp:lastModifiedBy>dell</cp:lastModifiedBy>
  <cp:revision>58</cp:revision>
  <dcterms:created xsi:type="dcterms:W3CDTF">2015-10-09T09:28:08Z</dcterms:created>
  <dcterms:modified xsi:type="dcterms:W3CDTF">2015-11-07T10:44:56Z</dcterms:modified>
</cp:coreProperties>
</file>