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7.11.2015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Екселер</a:t>
            </a:r>
            <a:r>
              <a:rPr lang="bg-BG" b="1" dirty="0" smtClean="0"/>
              <a:t> (</a:t>
            </a:r>
            <a:r>
              <a:rPr lang="en-US" b="1" dirty="0" err="1" smtClean="0"/>
              <a:t>Exceller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5652120" cy="530120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Роден е на 12 Май 1973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07 </a:t>
            </a:r>
            <a:r>
              <a:rPr lang="ru-RU" b="1" dirty="0" err="1" smtClean="0"/>
              <a:t>април</a:t>
            </a:r>
            <a:r>
              <a:rPr lang="ru-RU" b="1" dirty="0" smtClean="0"/>
              <a:t>, 1997г.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е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 и е считан </a:t>
            </a:r>
            <a:r>
              <a:rPr lang="ru-RU" b="1" dirty="0" err="1" smtClean="0"/>
              <a:t>като</a:t>
            </a:r>
            <a:r>
              <a:rPr lang="ru-RU" b="1" dirty="0" smtClean="0"/>
              <a:t> един от </a:t>
            </a:r>
            <a:r>
              <a:rPr lang="ru-RU" b="1" dirty="0" err="1" smtClean="0"/>
              <a:t>най-добрите</a:t>
            </a:r>
            <a:r>
              <a:rPr lang="ru-RU" b="1" dirty="0" smtClean="0"/>
              <a:t> коне  на </a:t>
            </a:r>
            <a:r>
              <a:rPr lang="ru-RU" b="1" dirty="0" err="1" smtClean="0"/>
              <a:t>своето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.  </a:t>
            </a:r>
            <a:r>
              <a:rPr lang="ru-RU" b="1" dirty="0" err="1" smtClean="0"/>
              <a:t>Характеризира</a:t>
            </a:r>
            <a:r>
              <a:rPr lang="ru-RU" b="1" dirty="0" smtClean="0"/>
              <a:t> се с </a:t>
            </a:r>
            <a:r>
              <a:rPr lang="ru-RU" b="1" dirty="0" err="1" smtClean="0"/>
              <a:t>уникалните</a:t>
            </a:r>
            <a:r>
              <a:rPr lang="ru-RU" b="1" dirty="0" smtClean="0"/>
              <a:t> си постижения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състезателна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.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едни</a:t>
            </a:r>
            <a:r>
              <a:rPr lang="ru-RU" b="1" dirty="0" smtClean="0"/>
              <a:t> от </a:t>
            </a:r>
            <a:r>
              <a:rPr lang="ru-RU" b="1" dirty="0" err="1" smtClean="0"/>
              <a:t>най-престижните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. </a:t>
            </a:r>
            <a:r>
              <a:rPr lang="ru-RU" b="1" dirty="0" err="1" smtClean="0"/>
              <a:t>По-късно</a:t>
            </a:r>
            <a:r>
              <a:rPr lang="ru-RU" b="1" dirty="0" smtClean="0"/>
              <a:t> го </a:t>
            </a:r>
            <a:r>
              <a:rPr lang="ru-RU" b="1" dirty="0" err="1" smtClean="0"/>
              <a:t>изпращат</a:t>
            </a:r>
            <a:r>
              <a:rPr lang="ru-RU" b="1" dirty="0" smtClean="0"/>
              <a:t> </a:t>
            </a:r>
            <a:r>
              <a:rPr lang="ru-RU" b="1" dirty="0" err="1" smtClean="0"/>
              <a:t>във</a:t>
            </a:r>
            <a:r>
              <a:rPr lang="ru-RU" b="1" dirty="0" smtClean="0"/>
              <a:t> Франция за да се </a:t>
            </a:r>
            <a:r>
              <a:rPr lang="ru-RU" b="1" dirty="0" err="1" smtClean="0"/>
              <a:t>състезава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След </a:t>
            </a:r>
            <a:r>
              <a:rPr lang="ru-RU" b="1" dirty="0" err="1" smtClean="0"/>
              <a:t>като</a:t>
            </a:r>
            <a:r>
              <a:rPr lang="ru-RU" b="1" dirty="0" smtClean="0"/>
              <a:t> се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го </a:t>
            </a:r>
            <a:r>
              <a:rPr lang="ru-RU" b="1" dirty="0" err="1" smtClean="0"/>
              <a:t>използвали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и </a:t>
            </a:r>
            <a:r>
              <a:rPr lang="ru-RU" b="1" dirty="0" err="1" smtClean="0"/>
              <a:t>таксата</a:t>
            </a:r>
            <a:r>
              <a:rPr lang="ru-RU" b="1" dirty="0" smtClean="0"/>
              <a:t> </a:t>
            </a:r>
            <a:r>
              <a:rPr lang="ru-RU" b="1" dirty="0" err="1" smtClean="0"/>
              <a:t>достигнала</a:t>
            </a:r>
            <a:r>
              <a:rPr lang="ru-RU" b="1" dirty="0" smtClean="0"/>
              <a:t> 50 000 </a:t>
            </a:r>
            <a:r>
              <a:rPr lang="ru-RU" b="1" dirty="0" err="1" smtClean="0"/>
              <a:t>долара</a:t>
            </a:r>
            <a:r>
              <a:rPr lang="ru-RU" b="1" dirty="0" smtClean="0"/>
              <a:t>, но той </a:t>
            </a:r>
            <a:r>
              <a:rPr lang="ru-RU" b="1" dirty="0" err="1" smtClean="0"/>
              <a:t>така</a:t>
            </a:r>
            <a:r>
              <a:rPr lang="ru-RU" b="1" dirty="0" smtClean="0"/>
              <a:t> и не оправдал </a:t>
            </a:r>
            <a:r>
              <a:rPr lang="ru-RU" b="1" dirty="0" err="1" smtClean="0"/>
              <a:t>тази</a:t>
            </a:r>
            <a:r>
              <a:rPr lang="ru-RU" b="1" dirty="0" smtClean="0"/>
              <a:t> такса и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паднала</a:t>
            </a:r>
            <a:r>
              <a:rPr lang="ru-RU" b="1" dirty="0" smtClean="0"/>
              <a:t> на 2500 </a:t>
            </a:r>
            <a:r>
              <a:rPr lang="ru-RU" b="1" dirty="0" err="1" smtClean="0"/>
              <a:t>долара</a:t>
            </a:r>
            <a:r>
              <a:rPr lang="ru-RU" b="1" dirty="0" smtClean="0"/>
              <a:t> и бил </a:t>
            </a:r>
            <a:r>
              <a:rPr lang="ru-RU" b="1" dirty="0" err="1" smtClean="0"/>
              <a:t>продаден</a:t>
            </a:r>
            <a:r>
              <a:rPr lang="ru-RU" b="1" dirty="0" smtClean="0"/>
              <a:t> в Швеция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на </a:t>
            </a:r>
            <a:r>
              <a:rPr lang="ru-RU" b="1" dirty="0" err="1" smtClean="0"/>
              <a:t>тренирочъчни</a:t>
            </a:r>
            <a:r>
              <a:rPr lang="ru-RU" b="1" dirty="0" smtClean="0"/>
              <a:t> </a:t>
            </a:r>
            <a:r>
              <a:rPr lang="ru-RU" b="1" dirty="0" err="1" smtClean="0"/>
              <a:t>кобили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Когато</a:t>
            </a:r>
            <a:r>
              <a:rPr lang="ru-RU" b="1" dirty="0" smtClean="0"/>
              <a:t> </a:t>
            </a:r>
            <a:r>
              <a:rPr lang="ru-RU" b="1" dirty="0" err="1" smtClean="0"/>
              <a:t>собственикът</a:t>
            </a:r>
            <a:r>
              <a:rPr lang="ru-RU" b="1" dirty="0" smtClean="0"/>
              <a:t> </a:t>
            </a:r>
            <a:r>
              <a:rPr lang="ru-RU" b="1" dirty="0" err="1" smtClean="0"/>
              <a:t>фалирал</a:t>
            </a:r>
            <a:r>
              <a:rPr lang="ru-RU" b="1" dirty="0" smtClean="0"/>
              <a:t> той продал </a:t>
            </a:r>
            <a:r>
              <a:rPr lang="ru-RU" b="1" dirty="0" err="1" smtClean="0"/>
              <a:t>конят</a:t>
            </a:r>
            <a:r>
              <a:rPr lang="ru-RU" b="1" dirty="0" smtClean="0"/>
              <a:t> на един фермер, за да </a:t>
            </a:r>
            <a:r>
              <a:rPr lang="ru-RU" b="1" dirty="0" err="1" smtClean="0"/>
              <a:t>върши</a:t>
            </a:r>
            <a:r>
              <a:rPr lang="ru-RU" b="1" dirty="0" smtClean="0"/>
              <a:t> </a:t>
            </a:r>
            <a:r>
              <a:rPr lang="ru-RU" b="1" dirty="0" err="1" smtClean="0"/>
              <a:t>селската</a:t>
            </a:r>
            <a:r>
              <a:rPr lang="ru-RU" b="1" dirty="0" smtClean="0"/>
              <a:t> работа, но той  не бил доволен от </a:t>
            </a:r>
            <a:r>
              <a:rPr lang="ru-RU" b="1" dirty="0" err="1" smtClean="0"/>
              <a:t>жребеца</a:t>
            </a:r>
            <a:r>
              <a:rPr lang="ru-RU" b="1" dirty="0" smtClean="0"/>
              <a:t> и го </a:t>
            </a:r>
            <a:r>
              <a:rPr lang="ru-RU" b="1" dirty="0" err="1" smtClean="0"/>
              <a:t>изпратил</a:t>
            </a:r>
            <a:r>
              <a:rPr lang="ru-RU" b="1" dirty="0" smtClean="0"/>
              <a:t> в </a:t>
            </a:r>
            <a:r>
              <a:rPr lang="ru-RU" b="1" dirty="0" err="1" smtClean="0"/>
              <a:t>кладница</a:t>
            </a:r>
            <a:r>
              <a:rPr lang="ru-RU" b="1" dirty="0" smtClean="0"/>
              <a:t> за </a:t>
            </a:r>
            <a:r>
              <a:rPr lang="ru-RU" b="1" dirty="0" err="1" smtClean="0"/>
              <a:t>месо</a:t>
            </a:r>
            <a:r>
              <a:rPr lang="ru-RU" b="1" dirty="0" smtClean="0"/>
              <a:t>. </a:t>
            </a:r>
          </a:p>
        </p:txBody>
      </p:sp>
      <p:pic>
        <p:nvPicPr>
          <p:cNvPr id="1026" name="Picture 2" descr="http://www.geocities.co.jp/HeartLand-Oak/2817/horse/Excell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84784"/>
            <a:ext cx="3219450" cy="4876801"/>
          </a:xfrm>
          <a:prstGeom prst="rect">
            <a:avLst/>
          </a:prstGeom>
          <a:noFill/>
        </p:spPr>
      </p:pic>
      <p:pic>
        <p:nvPicPr>
          <p:cNvPr id="19458" name="Picture 2" descr="Excell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43000"/>
          </a:xfrm>
        </p:spPr>
        <p:txBody>
          <a:bodyPr>
            <a:normAutofit fontScale="90000"/>
          </a:bodyPr>
          <a:lstStyle/>
          <a:p>
            <a:r>
              <a:rPr lang="bg-BG" b="1" i="1" dirty="0" err="1" smtClean="0"/>
              <a:t>Денсинг</a:t>
            </a:r>
            <a:r>
              <a:rPr lang="bg-BG" b="1" i="1" dirty="0" smtClean="0"/>
              <a:t> </a:t>
            </a:r>
            <a:r>
              <a:rPr lang="bg-BG" b="1" i="1" dirty="0" err="1" smtClean="0"/>
              <a:t>Брейв</a:t>
            </a:r>
            <a:r>
              <a:rPr lang="bg-BG" b="1" i="1" dirty="0" smtClean="0"/>
              <a:t> ( </a:t>
            </a:r>
            <a:r>
              <a:rPr lang="en-US" b="1" i="1" dirty="0" smtClean="0"/>
              <a:t>Dancing Brave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0" y="1357298"/>
            <a:ext cx="3357554" cy="5500702"/>
          </a:xfrm>
        </p:spPr>
        <p:txBody>
          <a:bodyPr>
            <a:normAutofit fontScale="47500" lnSpcReduction="20000"/>
          </a:bodyPr>
          <a:lstStyle/>
          <a:p>
            <a:r>
              <a:rPr lang="bg-BG" b="1" i="1" dirty="0" smtClean="0"/>
              <a:t>Роден е през 1983 г. и умира през 1999 г. Дядо му е </a:t>
            </a:r>
            <a:r>
              <a:rPr lang="bg-BG" b="1" i="1" dirty="0" err="1" smtClean="0"/>
              <a:t>Нортърн</a:t>
            </a:r>
            <a:r>
              <a:rPr lang="bg-BG" b="1" i="1" dirty="0" smtClean="0"/>
              <a:t> </a:t>
            </a:r>
            <a:r>
              <a:rPr lang="bg-BG" b="1" i="1" dirty="0" err="1" smtClean="0"/>
              <a:t>Денсър</a:t>
            </a:r>
            <a:r>
              <a:rPr lang="bg-BG" b="1" i="1" dirty="0" smtClean="0"/>
              <a:t>. Неговият треньор определя </a:t>
            </a:r>
            <a:r>
              <a:rPr lang="bg-BG" b="1" i="1" dirty="0" err="1" smtClean="0"/>
              <a:t>Денсинг</a:t>
            </a:r>
            <a:r>
              <a:rPr lang="bg-BG" b="1" i="1" dirty="0" smtClean="0"/>
              <a:t> </a:t>
            </a:r>
            <a:r>
              <a:rPr lang="bg-BG" b="1" i="1" dirty="0" err="1" smtClean="0"/>
              <a:t>Брейв</a:t>
            </a:r>
            <a:r>
              <a:rPr lang="bg-BG" b="1" i="1" dirty="0" smtClean="0"/>
              <a:t>,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: ‘’</a:t>
            </a:r>
            <a:r>
              <a:rPr lang="ru-RU" b="1" i="1" dirty="0" err="1" smtClean="0"/>
              <a:t>Шестия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най-добър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британски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състезателен</a:t>
            </a:r>
            <a:r>
              <a:rPr lang="ru-RU" b="1" i="1" dirty="0" smtClean="0"/>
              <a:t> кон на 20-ти век’’. </a:t>
            </a:r>
            <a:r>
              <a:rPr lang="bg-BG" b="1" i="1" dirty="0" smtClean="0"/>
              <a:t> </a:t>
            </a:r>
            <a:r>
              <a:rPr lang="ru-RU" b="1" i="1" dirty="0" smtClean="0"/>
              <a:t>В </a:t>
            </a:r>
            <a:r>
              <a:rPr lang="ru-RU" b="1" i="1" dirty="0" err="1" smtClean="0"/>
              <a:t>състезателна</a:t>
            </a:r>
            <a:r>
              <a:rPr lang="ru-RU" b="1" i="1" dirty="0" smtClean="0"/>
              <a:t>  си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която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продължава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есента</a:t>
            </a:r>
            <a:r>
              <a:rPr lang="ru-RU" b="1" i="1" dirty="0" smtClean="0"/>
              <a:t> на 1985 до </a:t>
            </a:r>
            <a:r>
              <a:rPr lang="ru-RU" b="1" i="1" dirty="0" err="1" smtClean="0"/>
              <a:t>октомври</a:t>
            </a:r>
            <a:r>
              <a:rPr lang="ru-RU" b="1" i="1" dirty="0" smtClean="0"/>
              <a:t> 1986 г. той се </a:t>
            </a:r>
            <a:r>
              <a:rPr lang="ru-RU" b="1" i="1" dirty="0" err="1" smtClean="0"/>
              <a:t>състезава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десет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пъти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осем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.</a:t>
            </a:r>
            <a:r>
              <a:rPr lang="bg-BG" b="1" i="1" dirty="0" smtClean="0"/>
              <a:t>  </a:t>
            </a:r>
            <a:r>
              <a:rPr lang="bg-BG" b="1" i="1" dirty="0" err="1" smtClean="0"/>
              <a:t>Денсинг</a:t>
            </a:r>
            <a:r>
              <a:rPr lang="bg-BG" b="1" i="1" dirty="0" smtClean="0"/>
              <a:t> </a:t>
            </a:r>
            <a:r>
              <a:rPr lang="bg-BG" b="1" i="1" dirty="0" err="1" smtClean="0"/>
              <a:t>Брейв</a:t>
            </a:r>
            <a:r>
              <a:rPr lang="bg-BG" b="1" i="1" dirty="0" smtClean="0"/>
              <a:t> е </a:t>
            </a:r>
            <a:r>
              <a:rPr lang="ru-RU" b="1" i="1" dirty="0" err="1" smtClean="0"/>
              <a:t>изключителен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Европейския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състезателен</a:t>
            </a:r>
            <a:r>
              <a:rPr lang="ru-RU" b="1" i="1" dirty="0" smtClean="0"/>
              <a:t> кон.</a:t>
            </a:r>
          </a:p>
          <a:p>
            <a:r>
              <a:rPr lang="bg-BG" b="1" i="1" dirty="0" smtClean="0"/>
              <a:t>След кратко прекъсване заради контузия, той отново се състезава, но </a:t>
            </a:r>
            <a:r>
              <a:rPr lang="ru-RU" b="1" i="1" dirty="0" err="1" smtClean="0"/>
              <a:t>претърпява</a:t>
            </a:r>
            <a:r>
              <a:rPr lang="ru-RU" b="1" i="1" dirty="0" smtClean="0"/>
              <a:t> контузия в </a:t>
            </a:r>
            <a:r>
              <a:rPr lang="ru-RU" b="1" i="1" dirty="0" err="1" smtClean="0"/>
              <a:t>състезание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е бил ударен в </a:t>
            </a:r>
            <a:r>
              <a:rPr lang="ru-RU" b="1" i="1" dirty="0" err="1" smtClean="0"/>
              <a:t>окото</a:t>
            </a:r>
            <a:r>
              <a:rPr lang="ru-RU" b="1" i="1" dirty="0" smtClean="0"/>
              <a:t> от </a:t>
            </a:r>
            <a:r>
              <a:rPr lang="ru-RU" b="1" i="1" dirty="0" err="1" smtClean="0"/>
              <a:t>буца</a:t>
            </a:r>
            <a:r>
              <a:rPr lang="ru-RU" b="1" i="1" dirty="0" smtClean="0"/>
              <a:t> торф. </a:t>
            </a:r>
          </a:p>
          <a:p>
            <a:r>
              <a:rPr lang="ru-RU" b="1" i="1" dirty="0" smtClean="0"/>
              <a:t>След </a:t>
            </a:r>
            <a:r>
              <a:rPr lang="ru-RU" b="1" i="1" dirty="0" err="1" smtClean="0"/>
              <a:t>възтановяване</a:t>
            </a:r>
            <a:r>
              <a:rPr lang="ru-RU" b="1" i="1" dirty="0" smtClean="0"/>
              <a:t>, той се </a:t>
            </a:r>
            <a:r>
              <a:rPr lang="ru-RU" b="1" i="1" dirty="0" err="1" smtClean="0"/>
              <a:t>оттегля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, но се </a:t>
            </a:r>
            <a:r>
              <a:rPr lang="ru-RU" b="1" i="1" dirty="0" err="1" smtClean="0"/>
              <a:t>разбира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имал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проблеми</a:t>
            </a:r>
            <a:r>
              <a:rPr lang="ru-RU" b="1" i="1" dirty="0" smtClean="0"/>
              <a:t>  с </a:t>
            </a:r>
            <a:r>
              <a:rPr lang="ru-RU" b="1" i="1" dirty="0" err="1" smtClean="0"/>
              <a:t>плодовитостта</a:t>
            </a:r>
            <a:r>
              <a:rPr lang="ru-RU" b="1" i="1" dirty="0" smtClean="0"/>
              <a:t>.</a:t>
            </a:r>
            <a:r>
              <a:rPr lang="bg-BG" b="1" i="1" dirty="0" smtClean="0"/>
              <a:t>  През 1991 г. </a:t>
            </a:r>
            <a:r>
              <a:rPr lang="bg-BG" b="1" i="1" dirty="0" err="1" smtClean="0"/>
              <a:t>Денсинг</a:t>
            </a:r>
            <a:r>
              <a:rPr lang="bg-BG" b="1" i="1" dirty="0" smtClean="0"/>
              <a:t> </a:t>
            </a:r>
            <a:r>
              <a:rPr lang="bg-BG" b="1" i="1" dirty="0" err="1" smtClean="0"/>
              <a:t>Брейв</a:t>
            </a:r>
            <a:r>
              <a:rPr lang="bg-BG" b="1" i="1" dirty="0" smtClean="0"/>
              <a:t> е изпратен в Япония, където проблемите за плодовитостта са решени и той става баща на няколко кончета, но на 02 август 1995 г. той умира от сърдечен удар.</a:t>
            </a:r>
            <a:endParaRPr lang="ru-RU" b="1" i="1" dirty="0" smtClean="0"/>
          </a:p>
        </p:txBody>
      </p:sp>
      <p:pic>
        <p:nvPicPr>
          <p:cNvPr id="9218" name="Picture 2" descr="Dancing Brave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1266" name="Picture 2" descr="https://thevaulthorseracing.files.wordpress.com/2011/05/horse_dancing_brave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686" y="2071678"/>
            <a:ext cx="5578802" cy="3852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0"/>
            <a:ext cx="5925344" cy="1143000"/>
          </a:xfrm>
        </p:spPr>
        <p:txBody>
          <a:bodyPr/>
          <a:lstStyle/>
          <a:p>
            <a:r>
              <a:rPr lang="bg-BG" b="1" dirty="0" err="1" smtClean="0"/>
              <a:t>Алишеба</a:t>
            </a:r>
            <a:r>
              <a:rPr lang="bg-BG" b="1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Alysheba</a:t>
            </a:r>
            <a:r>
              <a:rPr lang="en-US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6588224" cy="52292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03 март 1984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 27 март, 2009 г. </a:t>
            </a:r>
            <a:r>
              <a:rPr lang="ru-RU" b="1" dirty="0" err="1" smtClean="0"/>
              <a:t>През</a:t>
            </a:r>
            <a:r>
              <a:rPr lang="ru-RU" b="1" dirty="0" smtClean="0"/>
              <a:t> </a:t>
            </a:r>
            <a:r>
              <a:rPr lang="bg-BG" b="1" dirty="0" smtClean="0"/>
              <a:t> 1987 г. той спечелва Кентъки и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, а на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</a:t>
            </a:r>
            <a:r>
              <a:rPr lang="bg-BG" b="1" dirty="0" err="1" smtClean="0"/>
              <a:t>Стейкс</a:t>
            </a:r>
            <a:r>
              <a:rPr lang="bg-BG" b="1" dirty="0" smtClean="0"/>
              <a:t> завършва 4-ти. </a:t>
            </a:r>
            <a:r>
              <a:rPr lang="bg-BG" b="1" dirty="0" err="1" smtClean="0"/>
              <a:t>Алишеба</a:t>
            </a:r>
            <a:r>
              <a:rPr lang="bg-BG" b="1" dirty="0" smtClean="0"/>
              <a:t> е син на </a:t>
            </a:r>
            <a:r>
              <a:rPr lang="bg-BG" b="1" dirty="0" err="1" smtClean="0"/>
              <a:t>Алидар</a:t>
            </a:r>
            <a:r>
              <a:rPr lang="bg-BG" b="1" dirty="0" smtClean="0"/>
              <a:t>. Спечелва няколко престижни състезания и е избран за кон на годината и титлата шампион като 3 годишен. Жребецът бил закупен за 500 000 долара. </a:t>
            </a:r>
          </a:p>
          <a:p>
            <a:r>
              <a:rPr lang="bg-BG" b="1" dirty="0" smtClean="0"/>
              <a:t>По-късно той е изпратен за разплод в Саудитска Арабия в царските конюшни за 8 години и станал баща на 11 </a:t>
            </a:r>
            <a:r>
              <a:rPr lang="bg-BG" b="1" dirty="0" err="1" smtClean="0"/>
              <a:t>стейкс</a:t>
            </a:r>
            <a:r>
              <a:rPr lang="bg-BG" b="1" dirty="0" smtClean="0"/>
              <a:t> шампиони.  През октомври 2008г. Крал </a:t>
            </a:r>
            <a:r>
              <a:rPr lang="bg-BG" b="1" dirty="0" err="1" smtClean="0"/>
              <a:t>Абдула</a:t>
            </a:r>
            <a:r>
              <a:rPr lang="bg-BG" b="1" dirty="0" smtClean="0"/>
              <a:t> връща коня в САЩ и </a:t>
            </a:r>
            <a:r>
              <a:rPr lang="bg-BG" b="1" dirty="0" err="1" smtClean="0"/>
              <a:t>Алишеба</a:t>
            </a:r>
            <a:r>
              <a:rPr lang="bg-BG" b="1" dirty="0" smtClean="0"/>
              <a:t> заема конюшнята на Джон Хенри.</a:t>
            </a:r>
          </a:p>
          <a:p>
            <a:r>
              <a:rPr lang="bg-BG" b="1" dirty="0" smtClean="0"/>
              <a:t>На 27 март 2009 г. той е </a:t>
            </a:r>
            <a:r>
              <a:rPr lang="bg-BG" b="1" dirty="0" err="1" smtClean="0"/>
              <a:t>евтанизиран</a:t>
            </a:r>
            <a:r>
              <a:rPr lang="bg-BG" b="1" dirty="0" smtClean="0"/>
              <a:t> поради заболяване на гръбначния стълб, което довело до нестабилност и падане на коня, при което той получава травма на дясната задна бедрена кост и </a:t>
            </a:r>
            <a:r>
              <a:rPr lang="bg-BG" b="1" dirty="0" err="1" smtClean="0"/>
              <a:t>агонична</a:t>
            </a:r>
            <a:r>
              <a:rPr lang="bg-BG" b="1" dirty="0" smtClean="0"/>
              <a:t> болка и веднага бива приспан.</a:t>
            </a:r>
          </a:p>
          <a:p>
            <a:r>
              <a:rPr lang="bg-BG" b="1" dirty="0" err="1" smtClean="0"/>
              <a:t>Алишеба</a:t>
            </a:r>
            <a:r>
              <a:rPr lang="bg-BG" b="1" dirty="0" smtClean="0"/>
              <a:t> бил погребан срещу гроба на Джон Хенри. Конят е признат в Залата на Славата.</a:t>
            </a:r>
            <a:endParaRPr lang="bg-BG" b="1" dirty="0"/>
          </a:p>
        </p:txBody>
      </p:sp>
      <p:pic>
        <p:nvPicPr>
          <p:cNvPr id="96260" name="Picture 4" descr="http://horsetalk.co.nz/news/2008/11/p/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896" y="2708920"/>
            <a:ext cx="2505103" cy="4149080"/>
          </a:xfrm>
          <a:prstGeom prst="rect">
            <a:avLst/>
          </a:prstGeom>
          <a:noFill/>
        </p:spPr>
      </p:pic>
      <p:pic>
        <p:nvPicPr>
          <p:cNvPr id="96262" name="Picture 6" descr="https://upload.wikimedia.org/wikipedia/commons/d/df/Alysheba_at_the_Ky_Horse_Park_November_6,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0"/>
            <a:ext cx="2160240" cy="2615303"/>
          </a:xfrm>
          <a:prstGeom prst="rect">
            <a:avLst/>
          </a:prstGeom>
          <a:noFill/>
        </p:spPr>
      </p:pic>
      <p:pic>
        <p:nvPicPr>
          <p:cNvPr id="16386" name="Picture 2" descr="Alysheba Sil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41568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Персонал </a:t>
            </a:r>
            <a:r>
              <a:rPr lang="bg-BG" b="1" dirty="0" err="1" smtClean="0"/>
              <a:t>Есижън</a:t>
            </a:r>
            <a:r>
              <a:rPr lang="bg-BG" b="1" dirty="0" smtClean="0"/>
              <a:t> </a:t>
            </a:r>
            <a:r>
              <a:rPr lang="en-US" b="1" dirty="0" smtClean="0"/>
              <a:t>(Personal Ensign)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995936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27-ми </a:t>
            </a:r>
            <a:r>
              <a:rPr lang="ru-RU" b="1" dirty="0" err="1" smtClean="0"/>
              <a:t>април</a:t>
            </a:r>
            <a:r>
              <a:rPr lang="ru-RU" b="1" dirty="0" smtClean="0"/>
              <a:t>, 1984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 08 </a:t>
            </a:r>
            <a:r>
              <a:rPr lang="ru-RU" b="1" dirty="0" err="1" smtClean="0"/>
              <a:t>април</a:t>
            </a:r>
            <a:r>
              <a:rPr lang="ru-RU" b="1" dirty="0" smtClean="0"/>
              <a:t>, 2010 г. </a:t>
            </a:r>
            <a:r>
              <a:rPr lang="ru-RU" b="1" dirty="0" err="1" smtClean="0"/>
              <a:t>Нейн</a:t>
            </a:r>
            <a:r>
              <a:rPr lang="ru-RU" b="1" dirty="0" smtClean="0"/>
              <a:t> </a:t>
            </a:r>
            <a:r>
              <a:rPr lang="ru-RU" b="1" dirty="0" err="1" smtClean="0"/>
              <a:t>дядо</a:t>
            </a:r>
            <a:r>
              <a:rPr lang="ru-RU" b="1" dirty="0" smtClean="0"/>
              <a:t> по </a:t>
            </a:r>
            <a:r>
              <a:rPr lang="ru-RU" b="1" dirty="0" err="1" smtClean="0"/>
              <a:t>бащина</a:t>
            </a:r>
            <a:r>
              <a:rPr lang="ru-RU" b="1" dirty="0" smtClean="0"/>
              <a:t> линия е </a:t>
            </a:r>
            <a:r>
              <a:rPr lang="ru-RU" b="1" dirty="0" err="1" smtClean="0"/>
              <a:t>Дамаскус</a:t>
            </a:r>
            <a:r>
              <a:rPr lang="ru-RU" b="1" dirty="0" smtClean="0"/>
              <a:t>.  Непобедима </a:t>
            </a:r>
            <a:r>
              <a:rPr lang="ru-RU" b="1" dirty="0" err="1" smtClean="0"/>
              <a:t>кобила</a:t>
            </a:r>
            <a:r>
              <a:rPr lang="ru-RU" b="1" dirty="0" smtClean="0"/>
              <a:t>,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много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, избрана за </a:t>
            </a:r>
            <a:r>
              <a:rPr lang="ru-RU" b="1" dirty="0" err="1" smtClean="0"/>
              <a:t>кобила</a:t>
            </a:r>
            <a:r>
              <a:rPr lang="ru-RU" b="1" dirty="0" smtClean="0"/>
              <a:t>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</a:t>
            </a:r>
            <a:r>
              <a:rPr lang="ru-RU" b="1" dirty="0" err="1" smtClean="0"/>
              <a:t>награден</a:t>
            </a:r>
            <a:r>
              <a:rPr lang="ru-RU" b="1" dirty="0" smtClean="0"/>
              <a:t> фонд над 1, 679 </a:t>
            </a:r>
            <a:r>
              <a:rPr lang="ru-RU" b="1" dirty="0" err="1" smtClean="0"/>
              <a:t>милиона</a:t>
            </a:r>
            <a:r>
              <a:rPr lang="ru-RU" b="1" dirty="0" smtClean="0"/>
              <a:t> от </a:t>
            </a:r>
            <a:r>
              <a:rPr lang="bg-BG" b="1" dirty="0" smtClean="0"/>
              <a:t>1986 до 1988 г. Като две годишна е получила фрактура на левия преден крак  и много хора са смятали, че кариерата и ще приключи, но тя се завърна отново на пистата и като три годишна </a:t>
            </a:r>
            <a:r>
              <a:rPr lang="ru-RU" b="1" dirty="0" smtClean="0"/>
              <a:t> </a:t>
            </a:r>
            <a:r>
              <a:rPr lang="ru-RU" b="1" dirty="0" err="1" smtClean="0"/>
              <a:t>спечели</a:t>
            </a:r>
            <a:r>
              <a:rPr lang="ru-RU" b="1" dirty="0" smtClean="0"/>
              <a:t> </a:t>
            </a:r>
            <a:r>
              <a:rPr lang="ru-RU" b="1" dirty="0" err="1" smtClean="0"/>
              <a:t>Купата</a:t>
            </a:r>
            <a:r>
              <a:rPr lang="ru-RU" b="1" dirty="0" smtClean="0"/>
              <a:t>  за </a:t>
            </a:r>
            <a:r>
              <a:rPr lang="ru-RU" b="1" dirty="0" err="1" smtClean="0"/>
              <a:t>кобили</a:t>
            </a:r>
            <a:r>
              <a:rPr lang="ru-RU" b="1" dirty="0" smtClean="0"/>
              <a:t> и стана </a:t>
            </a:r>
            <a:r>
              <a:rPr lang="ru-RU" b="1" dirty="0" err="1" smtClean="0"/>
              <a:t>първия</a:t>
            </a:r>
            <a:r>
              <a:rPr lang="ru-RU" b="1" dirty="0" smtClean="0"/>
              <a:t> </a:t>
            </a:r>
            <a:r>
              <a:rPr lang="ru-RU" b="1" dirty="0" err="1" smtClean="0"/>
              <a:t>непобеден</a:t>
            </a:r>
            <a:r>
              <a:rPr lang="ru-RU" b="1" dirty="0" smtClean="0"/>
              <a:t>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в период от  над 80 </a:t>
            </a:r>
            <a:r>
              <a:rPr lang="ru-RU" b="1" dirty="0" err="1" smtClean="0"/>
              <a:t>години</a:t>
            </a:r>
            <a:r>
              <a:rPr lang="ru-RU" b="1" dirty="0" smtClean="0"/>
              <a:t>, след </a:t>
            </a:r>
            <a:r>
              <a:rPr lang="ru-RU" b="1" dirty="0" err="1" smtClean="0"/>
              <a:t>което</a:t>
            </a:r>
            <a:r>
              <a:rPr lang="ru-RU" b="1" dirty="0" smtClean="0"/>
              <a:t> се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Персонал </a:t>
            </a:r>
            <a:r>
              <a:rPr lang="ru-RU" b="1" dirty="0" err="1" smtClean="0"/>
              <a:t>Есижън</a:t>
            </a:r>
            <a:r>
              <a:rPr lang="ru-RU" b="1" dirty="0" smtClean="0"/>
              <a:t> се </a:t>
            </a:r>
            <a:r>
              <a:rPr lang="ru-RU" b="1" dirty="0" err="1" smtClean="0"/>
              <a:t>превърна</a:t>
            </a:r>
            <a:r>
              <a:rPr lang="ru-RU" b="1" dirty="0" smtClean="0"/>
              <a:t> в </a:t>
            </a:r>
            <a:r>
              <a:rPr lang="ru-RU" b="1" dirty="0" err="1" smtClean="0"/>
              <a:t>една</a:t>
            </a:r>
            <a:r>
              <a:rPr lang="ru-RU" b="1" dirty="0" smtClean="0"/>
              <a:t> от </a:t>
            </a:r>
            <a:r>
              <a:rPr lang="ru-RU" b="1" dirty="0" err="1" smtClean="0"/>
              <a:t>най-добрите</a:t>
            </a:r>
            <a:r>
              <a:rPr lang="ru-RU" b="1" dirty="0" smtClean="0"/>
              <a:t> </a:t>
            </a:r>
            <a:r>
              <a:rPr lang="ru-RU" b="1" dirty="0" err="1" smtClean="0"/>
              <a:t>кобили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на 20 век. Много от </a:t>
            </a:r>
            <a:r>
              <a:rPr lang="ru-RU" b="1" dirty="0" err="1" smtClean="0"/>
              <a:t>кончетата</a:t>
            </a:r>
            <a:r>
              <a:rPr lang="ru-RU" b="1" dirty="0" smtClean="0"/>
              <a:t> и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станали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шампиони</a:t>
            </a:r>
            <a:r>
              <a:rPr lang="ru-RU" b="1" dirty="0" smtClean="0"/>
              <a:t>. </a:t>
            </a:r>
            <a:r>
              <a:rPr lang="ru-RU" b="1" dirty="0" err="1" smtClean="0"/>
              <a:t>Приета</a:t>
            </a:r>
            <a:r>
              <a:rPr lang="ru-RU" b="1" dirty="0" smtClean="0"/>
              <a:t> е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1026" name="Picture 2" descr="http://www.pharlap.net/wp-content/uploads/2010/09/personal-en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2204864"/>
            <a:ext cx="4992555" cy="3744416"/>
          </a:xfrm>
          <a:prstGeom prst="rect">
            <a:avLst/>
          </a:prstGeom>
          <a:noFill/>
        </p:spPr>
      </p:pic>
      <p:pic>
        <p:nvPicPr>
          <p:cNvPr id="41986" name="Picture 2" descr="Personal Ensig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Ийзи</a:t>
            </a:r>
            <a:r>
              <a:rPr lang="bg-BG" b="1" dirty="0" smtClean="0"/>
              <a:t> </a:t>
            </a:r>
            <a:r>
              <a:rPr lang="bg-BG" b="1" dirty="0" err="1" smtClean="0"/>
              <a:t>Гоер</a:t>
            </a:r>
            <a:r>
              <a:rPr lang="bg-BG" b="1" dirty="0" smtClean="0"/>
              <a:t> (</a:t>
            </a:r>
            <a:r>
              <a:rPr lang="en-US" b="1" dirty="0" smtClean="0"/>
              <a:t>Easy </a:t>
            </a:r>
            <a:r>
              <a:rPr lang="en-US" b="1" dirty="0" err="1" smtClean="0"/>
              <a:t>Goer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28800"/>
            <a:ext cx="4067944" cy="522920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21 Март 1986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12 май 1994 г. </a:t>
            </a:r>
            <a:r>
              <a:rPr lang="ru-RU" b="1" dirty="0" err="1" smtClean="0"/>
              <a:t>Ийзи</a:t>
            </a:r>
            <a:r>
              <a:rPr lang="ru-RU" b="1" dirty="0" smtClean="0"/>
              <a:t> </a:t>
            </a:r>
            <a:r>
              <a:rPr lang="ru-RU" b="1" dirty="0" err="1" smtClean="0"/>
              <a:t>Гоер</a:t>
            </a:r>
            <a:r>
              <a:rPr lang="ru-RU" b="1" dirty="0" smtClean="0"/>
              <a:t> е </a:t>
            </a:r>
            <a:r>
              <a:rPr lang="ru-RU" b="1" dirty="0" err="1" smtClean="0"/>
              <a:t>син</a:t>
            </a:r>
            <a:r>
              <a:rPr lang="ru-RU" b="1" dirty="0" smtClean="0"/>
              <a:t> на </a:t>
            </a:r>
            <a:r>
              <a:rPr lang="ru-RU" b="1" dirty="0" err="1" smtClean="0"/>
              <a:t>Алидар</a:t>
            </a:r>
            <a:r>
              <a:rPr lang="ru-RU" b="1" dirty="0" smtClean="0"/>
              <a:t>. Той е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</a:t>
            </a:r>
            <a:r>
              <a:rPr lang="ru-RU" b="1" dirty="0" err="1" smtClean="0"/>
              <a:t>като</a:t>
            </a:r>
            <a:r>
              <a:rPr lang="ru-RU" b="1" dirty="0" smtClean="0"/>
              <a:t> две </a:t>
            </a:r>
            <a:r>
              <a:rPr lang="ru-RU" b="1" dirty="0" err="1" smtClean="0"/>
              <a:t>годишен</a:t>
            </a:r>
            <a:r>
              <a:rPr lang="ru-RU" b="1" dirty="0" smtClean="0"/>
              <a:t> </a:t>
            </a:r>
            <a:r>
              <a:rPr lang="ru-RU" b="1" dirty="0" err="1" smtClean="0"/>
              <a:t>шампион</a:t>
            </a:r>
            <a:r>
              <a:rPr lang="ru-RU" b="1" dirty="0" smtClean="0"/>
              <a:t>,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Белмонт</a:t>
            </a:r>
            <a:r>
              <a:rPr lang="ru-RU" b="1" dirty="0" smtClean="0"/>
              <a:t> </a:t>
            </a:r>
            <a:r>
              <a:rPr lang="ru-RU" b="1" dirty="0" err="1" smtClean="0"/>
              <a:t>Стейкс</a:t>
            </a:r>
            <a:r>
              <a:rPr lang="ru-RU" b="1" dirty="0" smtClean="0"/>
              <a:t> с </a:t>
            </a:r>
            <a:r>
              <a:rPr lang="ru-RU" b="1" dirty="0" err="1" smtClean="0"/>
              <a:t>осем</a:t>
            </a:r>
            <a:r>
              <a:rPr lang="ru-RU" b="1" dirty="0" smtClean="0"/>
              <a:t> </a:t>
            </a:r>
            <a:r>
              <a:rPr lang="ru-RU" b="1" dirty="0" err="1" smtClean="0"/>
              <a:t>дължини</a:t>
            </a:r>
            <a:r>
              <a:rPr lang="ru-RU" b="1" dirty="0" smtClean="0"/>
              <a:t>, а на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и </a:t>
            </a:r>
            <a:r>
              <a:rPr lang="ru-RU" b="1" dirty="0" err="1" smtClean="0"/>
              <a:t>Прийкнес</a:t>
            </a:r>
            <a:r>
              <a:rPr lang="ru-RU" b="1" dirty="0" smtClean="0"/>
              <a:t> </a:t>
            </a:r>
            <a:r>
              <a:rPr lang="ru-RU" b="1" dirty="0" err="1" smtClean="0"/>
              <a:t>завършва</a:t>
            </a:r>
            <a:r>
              <a:rPr lang="ru-RU" b="1" dirty="0" smtClean="0"/>
              <a:t> </a:t>
            </a:r>
            <a:r>
              <a:rPr lang="ru-RU" b="1" dirty="0" err="1" smtClean="0"/>
              <a:t>втори</a:t>
            </a:r>
            <a:r>
              <a:rPr lang="ru-RU" b="1" dirty="0" smtClean="0"/>
              <a:t>. Той се </a:t>
            </a:r>
            <a:r>
              <a:rPr lang="ru-RU" b="1" dirty="0" err="1" smtClean="0"/>
              <a:t>класира</a:t>
            </a:r>
            <a:r>
              <a:rPr lang="ru-RU" b="1" dirty="0" smtClean="0"/>
              <a:t> на </a:t>
            </a:r>
            <a:r>
              <a:rPr lang="ru-RU" b="1" dirty="0" err="1" smtClean="0"/>
              <a:t>второ</a:t>
            </a:r>
            <a:r>
              <a:rPr lang="ru-RU" b="1" dirty="0" smtClean="0"/>
              <a:t> </a:t>
            </a:r>
            <a:r>
              <a:rPr lang="ru-RU" b="1" dirty="0" err="1" smtClean="0"/>
              <a:t>място</a:t>
            </a:r>
            <a:r>
              <a:rPr lang="ru-RU" b="1" dirty="0" smtClean="0"/>
              <a:t> по </a:t>
            </a:r>
            <a:r>
              <a:rPr lang="ru-RU" b="1" dirty="0" err="1" smtClean="0"/>
              <a:t>бързина</a:t>
            </a:r>
            <a:r>
              <a:rPr lang="ru-RU" b="1" dirty="0" smtClean="0"/>
              <a:t> на </a:t>
            </a:r>
            <a:r>
              <a:rPr lang="ru-RU" b="1" dirty="0" err="1" smtClean="0"/>
              <a:t>състезанието</a:t>
            </a:r>
            <a:r>
              <a:rPr lang="ru-RU" b="1" dirty="0" smtClean="0"/>
              <a:t> </a:t>
            </a:r>
            <a:r>
              <a:rPr lang="ru-RU" b="1" dirty="0" err="1" smtClean="0"/>
              <a:t>Белмонт</a:t>
            </a:r>
            <a:r>
              <a:rPr lang="ru-RU" b="1" dirty="0" smtClean="0"/>
              <a:t> след Секретариат. 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той се </a:t>
            </a:r>
            <a:r>
              <a:rPr lang="ru-RU" b="1" dirty="0" err="1" smtClean="0"/>
              <a:t>нарежда</a:t>
            </a:r>
            <a:r>
              <a:rPr lang="ru-RU" b="1" dirty="0" smtClean="0"/>
              <a:t> на 34 </a:t>
            </a:r>
            <a:r>
              <a:rPr lang="ru-RU" b="1" dirty="0" err="1" smtClean="0"/>
              <a:t>място</a:t>
            </a:r>
            <a:r>
              <a:rPr lang="ru-RU" b="1" dirty="0" smtClean="0"/>
              <a:t>. </a:t>
            </a:r>
            <a:r>
              <a:rPr lang="ru-RU" b="1" dirty="0" err="1" smtClean="0"/>
              <a:t>Признат</a:t>
            </a:r>
            <a:r>
              <a:rPr lang="ru-RU" b="1" dirty="0" smtClean="0"/>
              <a:t> е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След </a:t>
            </a:r>
            <a:r>
              <a:rPr lang="ru-RU" b="1" dirty="0" err="1" smtClean="0"/>
              <a:t>оттегляне</a:t>
            </a:r>
            <a:r>
              <a:rPr lang="ru-RU" b="1" dirty="0" smtClean="0"/>
              <a:t> от </a:t>
            </a:r>
            <a:r>
              <a:rPr lang="ru-RU" b="1" dirty="0" err="1" smtClean="0"/>
              <a:t>състезателната</a:t>
            </a:r>
            <a:r>
              <a:rPr lang="ru-RU" b="1" dirty="0" smtClean="0"/>
              <a:t> си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8 </a:t>
            </a:r>
            <a:r>
              <a:rPr lang="ru-RU" b="1" dirty="0" err="1" smtClean="0"/>
              <a:t>годишна</a:t>
            </a:r>
            <a:r>
              <a:rPr lang="ru-RU" b="1" dirty="0" smtClean="0"/>
              <a:t>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от </a:t>
            </a:r>
            <a:r>
              <a:rPr lang="ru-RU" b="1" dirty="0" err="1" smtClean="0"/>
              <a:t>необяснима</a:t>
            </a:r>
            <a:r>
              <a:rPr lang="ru-RU" b="1" dirty="0" smtClean="0"/>
              <a:t> </a:t>
            </a:r>
            <a:r>
              <a:rPr lang="ru-RU" b="1" dirty="0" err="1" smtClean="0"/>
              <a:t>алергична</a:t>
            </a:r>
            <a:r>
              <a:rPr lang="ru-RU" b="1" dirty="0" smtClean="0"/>
              <a:t> реакция. След аутопсия се </a:t>
            </a:r>
            <a:r>
              <a:rPr lang="ru-RU" b="1" dirty="0" err="1" smtClean="0"/>
              <a:t>забира</a:t>
            </a:r>
            <a:r>
              <a:rPr lang="ru-RU" b="1" dirty="0" smtClean="0"/>
              <a:t>, </a:t>
            </a:r>
            <a:r>
              <a:rPr lang="ru-RU" b="1" dirty="0" err="1" smtClean="0"/>
              <a:t>че</a:t>
            </a:r>
            <a:r>
              <a:rPr lang="ru-RU" b="1" dirty="0" smtClean="0"/>
              <a:t> </a:t>
            </a:r>
            <a:r>
              <a:rPr lang="ru-RU" b="1" dirty="0" err="1" smtClean="0"/>
              <a:t>конят</a:t>
            </a:r>
            <a:r>
              <a:rPr lang="ru-RU" b="1" dirty="0" smtClean="0"/>
              <a:t> </a:t>
            </a:r>
            <a:r>
              <a:rPr lang="ru-RU" b="1" dirty="0" err="1" smtClean="0"/>
              <a:t>имал</a:t>
            </a:r>
            <a:r>
              <a:rPr lang="ru-RU" b="1" dirty="0" smtClean="0"/>
              <a:t> множество </a:t>
            </a:r>
            <a:r>
              <a:rPr lang="ru-RU" b="1" dirty="0" err="1" smtClean="0"/>
              <a:t>тумури</a:t>
            </a:r>
            <a:r>
              <a:rPr lang="ru-RU" b="1" dirty="0" smtClean="0"/>
              <a:t> </a:t>
            </a:r>
            <a:r>
              <a:rPr lang="ru-RU" b="1" dirty="0" err="1" smtClean="0"/>
              <a:t>разсеяни</a:t>
            </a:r>
            <a:r>
              <a:rPr lang="ru-RU" b="1" dirty="0" smtClean="0"/>
              <a:t>  в почти </a:t>
            </a:r>
            <a:r>
              <a:rPr lang="ru-RU" b="1" dirty="0" err="1" smtClean="0"/>
              <a:t>всички</a:t>
            </a:r>
            <a:r>
              <a:rPr lang="ru-RU" b="1" dirty="0" smtClean="0"/>
              <a:t> </a:t>
            </a:r>
            <a:r>
              <a:rPr lang="ru-RU" b="1" dirty="0" err="1" smtClean="0"/>
              <a:t>органи</a:t>
            </a:r>
            <a:r>
              <a:rPr lang="ru-RU" b="1" dirty="0" smtClean="0"/>
              <a:t>, но </a:t>
            </a:r>
            <a:r>
              <a:rPr lang="ru-RU" b="1" dirty="0" err="1" smtClean="0"/>
              <a:t>това</a:t>
            </a:r>
            <a:r>
              <a:rPr lang="ru-RU" b="1" dirty="0" smtClean="0"/>
              <a:t> не било </a:t>
            </a:r>
            <a:r>
              <a:rPr lang="ru-RU" b="1" dirty="0" err="1" smtClean="0"/>
              <a:t>предпоставка</a:t>
            </a:r>
            <a:r>
              <a:rPr lang="ru-RU" b="1" dirty="0" smtClean="0"/>
              <a:t> за </a:t>
            </a:r>
            <a:r>
              <a:rPr lang="ru-RU" b="1" dirty="0" err="1" smtClean="0"/>
              <a:t>смъртта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. </a:t>
            </a:r>
            <a:r>
              <a:rPr lang="ru-RU" b="1" dirty="0" err="1" smtClean="0"/>
              <a:t>Оказва</a:t>
            </a:r>
            <a:r>
              <a:rPr lang="ru-RU" b="1" dirty="0" smtClean="0"/>
              <a:t> се после, </a:t>
            </a:r>
            <a:r>
              <a:rPr lang="ru-RU" b="1" dirty="0" err="1" smtClean="0"/>
              <a:t>че</a:t>
            </a:r>
            <a:r>
              <a:rPr lang="ru-RU" b="1" dirty="0" smtClean="0"/>
              <a:t> </a:t>
            </a:r>
            <a:r>
              <a:rPr lang="ru-RU" b="1" dirty="0" err="1" smtClean="0"/>
              <a:t>конят</a:t>
            </a:r>
            <a:r>
              <a:rPr lang="ru-RU" b="1" dirty="0" smtClean="0"/>
              <a:t> бил </a:t>
            </a:r>
            <a:r>
              <a:rPr lang="ru-RU" b="1" dirty="0" err="1" smtClean="0"/>
              <a:t>отровен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94210" name="Picture 2" descr="http://www.galleryofchampions.com/wp-content/uploads/2011/09/EasyGoerTraversSig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11580"/>
            <a:ext cx="4833353" cy="3737700"/>
          </a:xfrm>
          <a:prstGeom prst="rect">
            <a:avLst/>
          </a:prstGeom>
          <a:noFill/>
        </p:spPr>
      </p:pic>
      <p:pic>
        <p:nvPicPr>
          <p:cNvPr id="26626" name="Picture 2" descr="Easy Goer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/>
              <a:t>Съндей</a:t>
            </a:r>
            <a:r>
              <a:rPr lang="bg-BG" b="1" dirty="0" smtClean="0"/>
              <a:t> </a:t>
            </a:r>
            <a:r>
              <a:rPr lang="bg-BG" b="1" dirty="0" err="1" smtClean="0"/>
              <a:t>Сайленс</a:t>
            </a:r>
            <a:r>
              <a:rPr lang="bg-BG" b="1" dirty="0" smtClean="0"/>
              <a:t> 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Sunday Silence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44824"/>
            <a:ext cx="3275856" cy="5013176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25 Март, 1986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 19 Август 2002 г. </a:t>
            </a:r>
            <a:r>
              <a:rPr lang="ru-RU" b="1" dirty="0" err="1" smtClean="0"/>
              <a:t>През</a:t>
            </a:r>
            <a:r>
              <a:rPr lang="ru-RU" b="1" dirty="0" smtClean="0"/>
              <a:t> 1989 г. той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</a:t>
            </a:r>
            <a:r>
              <a:rPr lang="ru-RU" b="1" dirty="0" err="1" smtClean="0"/>
              <a:t>Дербито</a:t>
            </a:r>
            <a:r>
              <a:rPr lang="ru-RU" b="1" dirty="0" smtClean="0"/>
              <a:t> и </a:t>
            </a:r>
            <a:r>
              <a:rPr lang="ru-RU" b="1" dirty="0" err="1" smtClean="0"/>
              <a:t>Прийкнес</a:t>
            </a:r>
            <a:r>
              <a:rPr lang="ru-RU" b="1" dirty="0" smtClean="0"/>
              <a:t>, но </a:t>
            </a:r>
            <a:r>
              <a:rPr lang="ru-RU" b="1" dirty="0" err="1" smtClean="0"/>
              <a:t>Белмонт</a:t>
            </a:r>
            <a:r>
              <a:rPr lang="ru-RU" b="1" dirty="0" smtClean="0"/>
              <a:t> </a:t>
            </a:r>
            <a:r>
              <a:rPr lang="ru-RU" b="1" dirty="0" err="1" smtClean="0"/>
              <a:t>завътшва</a:t>
            </a:r>
            <a:r>
              <a:rPr lang="ru-RU" b="1" dirty="0" smtClean="0"/>
              <a:t> </a:t>
            </a:r>
            <a:r>
              <a:rPr lang="ru-RU" b="1" dirty="0" err="1" smtClean="0"/>
              <a:t>втори</a:t>
            </a:r>
            <a:r>
              <a:rPr lang="ru-RU" b="1" dirty="0" smtClean="0"/>
              <a:t>. </a:t>
            </a:r>
            <a:r>
              <a:rPr lang="ru-RU" b="1" dirty="0" err="1" smtClean="0"/>
              <a:t>През</a:t>
            </a:r>
            <a:r>
              <a:rPr lang="ru-RU" b="1" dirty="0" smtClean="0"/>
              <a:t> </a:t>
            </a:r>
            <a:r>
              <a:rPr lang="ru-RU" b="1" dirty="0" err="1" smtClean="0"/>
              <a:t>същата</a:t>
            </a:r>
            <a:r>
              <a:rPr lang="ru-RU" b="1" dirty="0" smtClean="0"/>
              <a:t> година е избран за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, </a:t>
            </a:r>
            <a:r>
              <a:rPr lang="ru-RU" b="1" dirty="0" err="1" smtClean="0"/>
              <a:t>като</a:t>
            </a:r>
            <a:r>
              <a:rPr lang="ru-RU" b="1" dirty="0" smtClean="0"/>
              <a:t> </a:t>
            </a:r>
            <a:r>
              <a:rPr lang="ru-RU" b="1" dirty="0" err="1" smtClean="0"/>
              <a:t>неговата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се </a:t>
            </a:r>
            <a:r>
              <a:rPr lang="ru-RU" b="1" dirty="0" err="1" smtClean="0"/>
              <a:t>бележи</a:t>
            </a:r>
            <a:r>
              <a:rPr lang="ru-RU" b="1" dirty="0" smtClean="0"/>
              <a:t> </a:t>
            </a:r>
            <a:r>
              <a:rPr lang="ru-RU" b="1" dirty="0" err="1" smtClean="0"/>
              <a:t>със</a:t>
            </a:r>
            <a:r>
              <a:rPr lang="ru-RU" b="1" dirty="0" smtClean="0"/>
              <a:t> </a:t>
            </a:r>
            <a:r>
              <a:rPr lang="ru-RU" b="1" dirty="0" err="1" smtClean="0"/>
              <a:t>съперничеството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с </a:t>
            </a:r>
            <a:r>
              <a:rPr lang="ru-RU" b="1" dirty="0" err="1" smtClean="0"/>
              <a:t>лидерът</a:t>
            </a:r>
            <a:r>
              <a:rPr lang="ru-RU" b="1" dirty="0" smtClean="0"/>
              <a:t> </a:t>
            </a:r>
            <a:r>
              <a:rPr lang="ru-RU" b="1" dirty="0" err="1" smtClean="0"/>
              <a:t>Ийзи</a:t>
            </a:r>
            <a:r>
              <a:rPr lang="ru-RU" b="1" dirty="0" smtClean="0"/>
              <a:t> </a:t>
            </a:r>
            <a:r>
              <a:rPr lang="ru-RU" b="1" dirty="0" err="1" smtClean="0"/>
              <a:t>Гоер</a:t>
            </a:r>
            <a:r>
              <a:rPr lang="ru-RU" b="1" dirty="0" smtClean="0"/>
              <a:t>, </a:t>
            </a:r>
            <a:r>
              <a:rPr lang="ru-RU" b="1" dirty="0" err="1" smtClean="0"/>
              <a:t>който</a:t>
            </a:r>
            <a:r>
              <a:rPr lang="ru-RU" b="1" dirty="0" smtClean="0"/>
              <a:t>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Белмонт</a:t>
            </a:r>
            <a:r>
              <a:rPr lang="ru-RU" b="1" dirty="0" smtClean="0"/>
              <a:t>. И </a:t>
            </a:r>
            <a:r>
              <a:rPr lang="ru-RU" b="1" dirty="0" err="1" smtClean="0"/>
              <a:t>двата</a:t>
            </a:r>
            <a:r>
              <a:rPr lang="ru-RU" b="1" dirty="0" smtClean="0"/>
              <a:t> </a:t>
            </a:r>
            <a:r>
              <a:rPr lang="ru-RU" b="1" dirty="0" err="1" smtClean="0"/>
              <a:t>жребеца</a:t>
            </a:r>
            <a:r>
              <a:rPr lang="ru-RU" b="1" dirty="0" smtClean="0"/>
              <a:t> </a:t>
            </a:r>
            <a:r>
              <a:rPr lang="ru-RU" b="1" dirty="0" err="1" smtClean="0"/>
              <a:t>са</a:t>
            </a:r>
            <a:r>
              <a:rPr lang="ru-RU" b="1" dirty="0" smtClean="0"/>
              <a:t> в топ </a:t>
            </a:r>
            <a:r>
              <a:rPr lang="ru-RU" b="1" dirty="0" err="1" smtClean="0"/>
              <a:t>класациите</a:t>
            </a:r>
            <a:r>
              <a:rPr lang="ru-RU" b="1" dirty="0" smtClean="0"/>
              <a:t> и </a:t>
            </a:r>
            <a:r>
              <a:rPr lang="ru-RU" b="1" dirty="0" err="1" smtClean="0"/>
              <a:t>са</a:t>
            </a:r>
            <a:r>
              <a:rPr lang="ru-RU" b="1" dirty="0" smtClean="0"/>
              <a:t> </a:t>
            </a:r>
            <a:r>
              <a:rPr lang="ru-RU" b="1" dirty="0" err="1" smtClean="0"/>
              <a:t>въведени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Като </a:t>
            </a:r>
            <a:r>
              <a:rPr lang="ru-RU" b="1" dirty="0" err="1" smtClean="0"/>
              <a:t>четири</a:t>
            </a:r>
            <a:r>
              <a:rPr lang="ru-RU" b="1" dirty="0" smtClean="0"/>
              <a:t> </a:t>
            </a:r>
            <a:r>
              <a:rPr lang="ru-RU" b="1" dirty="0" err="1" smtClean="0"/>
              <a:t>годишен</a:t>
            </a:r>
            <a:r>
              <a:rPr lang="ru-RU" b="1" dirty="0" smtClean="0"/>
              <a:t> той е </a:t>
            </a:r>
            <a:r>
              <a:rPr lang="ru-RU" b="1" dirty="0" err="1" smtClean="0"/>
              <a:t>изпратен</a:t>
            </a:r>
            <a:r>
              <a:rPr lang="ru-RU" b="1" dirty="0" smtClean="0"/>
              <a:t> в Япония и там става </a:t>
            </a:r>
            <a:r>
              <a:rPr lang="ru-RU" b="1" dirty="0" err="1" smtClean="0"/>
              <a:t>водещ</a:t>
            </a:r>
            <a:r>
              <a:rPr lang="ru-RU" b="1" dirty="0" smtClean="0"/>
              <a:t> </a:t>
            </a:r>
            <a:r>
              <a:rPr lang="ru-RU" b="1" dirty="0" err="1" smtClean="0"/>
              <a:t>шампион</a:t>
            </a:r>
            <a:r>
              <a:rPr lang="ru-RU" b="1" dirty="0" smtClean="0"/>
              <a:t> и </a:t>
            </a:r>
            <a:r>
              <a:rPr lang="ru-RU" b="1" dirty="0" err="1" smtClean="0"/>
              <a:t>по-късно</a:t>
            </a:r>
            <a:r>
              <a:rPr lang="ru-RU" b="1" dirty="0" smtClean="0"/>
              <a:t>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. </a:t>
            </a:r>
            <a:endParaRPr lang="bg-BG" b="1" dirty="0"/>
          </a:p>
        </p:txBody>
      </p:sp>
      <p:pic>
        <p:nvPicPr>
          <p:cNvPr id="75778" name="Picture 2" descr="http://a.espncdn.com/media/horse/SundaySilence89_1300_07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862" y="2276872"/>
            <a:ext cx="5608623" cy="3882893"/>
          </a:xfrm>
          <a:prstGeom prst="rect">
            <a:avLst/>
          </a:prstGeom>
          <a:noFill/>
        </p:spPr>
      </p:pic>
      <p:pic>
        <p:nvPicPr>
          <p:cNvPr id="75780" name="Picture 4" descr="Sunday Silence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 Отиди за короната</a:t>
            </a:r>
            <a:br>
              <a:rPr lang="bg-BG" b="1" dirty="0" smtClean="0"/>
            </a:br>
            <a:r>
              <a:rPr lang="bg-BG" b="1" dirty="0" smtClean="0"/>
              <a:t> (</a:t>
            </a:r>
            <a:r>
              <a:rPr lang="en-US" b="1" dirty="0" smtClean="0"/>
              <a:t>Go for wand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3707904" cy="5445224"/>
          </a:xfrm>
        </p:spPr>
        <p:txBody>
          <a:bodyPr>
            <a:normAutofit fontScale="475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6-ти </a:t>
            </a:r>
            <a:r>
              <a:rPr lang="ru-RU" b="1" dirty="0" err="1" smtClean="0"/>
              <a:t>април</a:t>
            </a:r>
            <a:r>
              <a:rPr lang="ru-RU" b="1" dirty="0" smtClean="0"/>
              <a:t>, 1987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27-ми </a:t>
            </a:r>
            <a:r>
              <a:rPr lang="ru-RU" b="1" dirty="0" err="1" smtClean="0"/>
              <a:t>Октомври</a:t>
            </a:r>
            <a:r>
              <a:rPr lang="ru-RU" b="1" dirty="0" smtClean="0"/>
              <a:t> 1990 г.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рекорди</a:t>
            </a:r>
            <a:r>
              <a:rPr lang="ru-RU" b="1" dirty="0" smtClean="0"/>
              <a:t> и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</a:t>
            </a:r>
            <a:r>
              <a:rPr lang="ru-RU" b="1" dirty="0" err="1" smtClean="0"/>
              <a:t>кобила</a:t>
            </a:r>
            <a:r>
              <a:rPr lang="ru-RU" b="1" dirty="0" smtClean="0"/>
              <a:t>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и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</a:t>
            </a:r>
            <a:r>
              <a:rPr lang="ru-RU" b="1" dirty="0" err="1" smtClean="0"/>
              <a:t>Еклипс</a:t>
            </a:r>
            <a:r>
              <a:rPr lang="ru-RU" b="1" dirty="0" smtClean="0"/>
              <a:t> за 2 и 3 </a:t>
            </a:r>
            <a:r>
              <a:rPr lang="ru-RU" b="1" dirty="0" err="1" smtClean="0"/>
              <a:t>годишна</a:t>
            </a:r>
            <a:r>
              <a:rPr lang="ru-RU" b="1" dirty="0" smtClean="0"/>
              <a:t>. 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</a:t>
            </a:r>
            <a:r>
              <a:rPr lang="ru-RU" b="1" dirty="0" err="1" smtClean="0"/>
              <a:t>има</a:t>
            </a:r>
            <a:r>
              <a:rPr lang="ru-RU" b="1" dirty="0" smtClean="0"/>
              <a:t> </a:t>
            </a:r>
            <a:r>
              <a:rPr lang="ru-RU" b="1" dirty="0" err="1" smtClean="0"/>
              <a:t>малко</a:t>
            </a:r>
            <a:r>
              <a:rPr lang="ru-RU" b="1" dirty="0" smtClean="0"/>
              <a:t> участия, но </a:t>
            </a:r>
            <a:r>
              <a:rPr lang="ru-RU" b="1" dirty="0" err="1" smtClean="0"/>
              <a:t>ги</a:t>
            </a:r>
            <a:r>
              <a:rPr lang="ru-RU" b="1" dirty="0" smtClean="0"/>
              <a:t>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</a:t>
            </a:r>
            <a:r>
              <a:rPr lang="ru-RU" b="1" dirty="0" err="1" smtClean="0"/>
              <a:t>преди</a:t>
            </a:r>
            <a:r>
              <a:rPr lang="ru-RU" b="1" dirty="0" smtClean="0"/>
              <a:t> </a:t>
            </a:r>
            <a:r>
              <a:rPr lang="ru-RU" b="1" dirty="0" err="1" smtClean="0"/>
              <a:t>фаталният</a:t>
            </a:r>
            <a:r>
              <a:rPr lang="ru-RU" b="1" dirty="0" smtClean="0"/>
              <a:t> </a:t>
            </a:r>
            <a:r>
              <a:rPr lang="ru-RU" b="1" dirty="0" err="1" smtClean="0"/>
              <a:t>ден</a:t>
            </a:r>
            <a:r>
              <a:rPr lang="ru-RU" b="1" dirty="0" smtClean="0"/>
              <a:t>, </a:t>
            </a:r>
            <a:r>
              <a:rPr lang="ru-RU" b="1" dirty="0" err="1" smtClean="0"/>
              <a:t>където</a:t>
            </a:r>
            <a:r>
              <a:rPr lang="ru-RU" b="1" dirty="0" smtClean="0"/>
              <a:t> на </a:t>
            </a:r>
            <a:r>
              <a:rPr lang="ru-RU" b="1" dirty="0" err="1" smtClean="0"/>
              <a:t>едно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води и </a:t>
            </a:r>
            <a:r>
              <a:rPr lang="ru-RU" b="1" dirty="0" err="1" smtClean="0"/>
              <a:t>малко</a:t>
            </a:r>
            <a:r>
              <a:rPr lang="ru-RU" b="1" dirty="0" smtClean="0"/>
              <a:t> </a:t>
            </a:r>
            <a:r>
              <a:rPr lang="ru-RU" b="1" dirty="0" err="1" smtClean="0"/>
              <a:t>преди</a:t>
            </a:r>
            <a:r>
              <a:rPr lang="ru-RU" b="1" dirty="0" smtClean="0"/>
              <a:t> финала </a:t>
            </a:r>
            <a:r>
              <a:rPr lang="ru-RU" b="1" dirty="0" err="1" smtClean="0"/>
              <a:t>пада</a:t>
            </a:r>
            <a:r>
              <a:rPr lang="ru-RU" b="1" dirty="0" smtClean="0"/>
              <a:t> и си </a:t>
            </a:r>
            <a:r>
              <a:rPr lang="ru-RU" b="1" dirty="0" err="1" smtClean="0"/>
              <a:t>счупва</a:t>
            </a:r>
            <a:r>
              <a:rPr lang="ru-RU" b="1" dirty="0" smtClean="0"/>
              <a:t> на 16 места </a:t>
            </a:r>
            <a:r>
              <a:rPr lang="ru-RU" b="1" dirty="0" err="1" smtClean="0"/>
              <a:t>предният</a:t>
            </a:r>
            <a:r>
              <a:rPr lang="ru-RU" b="1" dirty="0" smtClean="0"/>
              <a:t> десен </a:t>
            </a:r>
            <a:r>
              <a:rPr lang="ru-RU" b="1" dirty="0" err="1" smtClean="0"/>
              <a:t>крак</a:t>
            </a:r>
            <a:r>
              <a:rPr lang="ru-RU" b="1" dirty="0" smtClean="0"/>
              <a:t> и </a:t>
            </a:r>
            <a:r>
              <a:rPr lang="ru-RU" b="1" dirty="0" err="1" smtClean="0"/>
              <a:t>изхвърля</a:t>
            </a:r>
            <a:r>
              <a:rPr lang="ru-RU" b="1" dirty="0" smtClean="0"/>
              <a:t> жокея си на </a:t>
            </a:r>
            <a:r>
              <a:rPr lang="ru-RU" b="1" dirty="0" err="1" smtClean="0"/>
              <a:t>финалната</a:t>
            </a:r>
            <a:r>
              <a:rPr lang="ru-RU" b="1" dirty="0" smtClean="0"/>
              <a:t> линия.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тежката</a:t>
            </a:r>
            <a:r>
              <a:rPr lang="ru-RU" b="1" dirty="0" smtClean="0"/>
              <a:t> </a:t>
            </a:r>
            <a:r>
              <a:rPr lang="ru-RU" b="1" dirty="0" err="1" smtClean="0"/>
              <a:t>тражма</a:t>
            </a:r>
            <a:r>
              <a:rPr lang="ru-RU" b="1" dirty="0" smtClean="0"/>
              <a:t> се </a:t>
            </a:r>
            <a:r>
              <a:rPr lang="ru-RU" b="1" dirty="0" err="1" smtClean="0"/>
              <a:t>налага</a:t>
            </a:r>
            <a:r>
              <a:rPr lang="ru-RU" b="1" dirty="0" smtClean="0"/>
              <a:t> да приспят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</a:t>
            </a:r>
            <a:r>
              <a:rPr lang="ru-RU" b="1" dirty="0" err="1" smtClean="0"/>
              <a:t>веднага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 последствие се </a:t>
            </a:r>
            <a:r>
              <a:rPr lang="ru-RU" b="1" dirty="0" err="1" smtClean="0"/>
              <a:t>разбира</a:t>
            </a:r>
            <a:r>
              <a:rPr lang="ru-RU" b="1" dirty="0" smtClean="0"/>
              <a:t>, </a:t>
            </a:r>
            <a:r>
              <a:rPr lang="ru-RU" b="1" dirty="0" err="1" smtClean="0"/>
              <a:t>че</a:t>
            </a:r>
            <a:r>
              <a:rPr lang="ru-RU" b="1" dirty="0" smtClean="0"/>
              <a:t> </a:t>
            </a:r>
            <a:r>
              <a:rPr lang="ru-RU" b="1" dirty="0" err="1" smtClean="0"/>
              <a:t>пистата</a:t>
            </a:r>
            <a:r>
              <a:rPr lang="ru-RU" b="1" dirty="0" smtClean="0"/>
              <a:t> на </a:t>
            </a:r>
            <a:r>
              <a:rPr lang="ru-RU" b="1" dirty="0" err="1" smtClean="0"/>
              <a:t>която</a:t>
            </a:r>
            <a:r>
              <a:rPr lang="ru-RU" b="1" dirty="0" smtClean="0"/>
              <a:t> е приспана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е </a:t>
            </a:r>
            <a:r>
              <a:rPr lang="ru-RU" b="1" dirty="0" err="1" smtClean="0"/>
              <a:t>същата</a:t>
            </a:r>
            <a:r>
              <a:rPr lang="ru-RU" b="1" dirty="0" smtClean="0"/>
              <a:t> на </a:t>
            </a:r>
            <a:r>
              <a:rPr lang="ru-RU" b="1" dirty="0" err="1" smtClean="0"/>
              <a:t>която</a:t>
            </a:r>
            <a:r>
              <a:rPr lang="ru-RU" b="1" dirty="0" smtClean="0"/>
              <a:t> </a:t>
            </a:r>
            <a:r>
              <a:rPr lang="ru-RU" b="1" dirty="0" err="1" smtClean="0"/>
              <a:t>Руфиян</a:t>
            </a:r>
            <a:r>
              <a:rPr lang="ru-RU" b="1" dirty="0" smtClean="0"/>
              <a:t> </a:t>
            </a:r>
            <a:r>
              <a:rPr lang="ru-RU" b="1" dirty="0" err="1" smtClean="0"/>
              <a:t>загубва</a:t>
            </a:r>
            <a:r>
              <a:rPr lang="ru-RU" b="1" dirty="0" smtClean="0"/>
              <a:t> живота си. </a:t>
            </a:r>
            <a:r>
              <a:rPr lang="ru-RU" b="1" dirty="0" err="1" smtClean="0"/>
              <a:t>Случката</a:t>
            </a:r>
            <a:r>
              <a:rPr lang="ru-RU" b="1" dirty="0" smtClean="0"/>
              <a:t> </a:t>
            </a:r>
            <a:r>
              <a:rPr lang="ru-RU" b="1" dirty="0" err="1" smtClean="0"/>
              <a:t>напомня</a:t>
            </a:r>
            <a:r>
              <a:rPr lang="ru-RU" b="1" dirty="0" smtClean="0"/>
              <a:t> за </a:t>
            </a:r>
            <a:r>
              <a:rPr lang="ru-RU" b="1" dirty="0" err="1" smtClean="0"/>
              <a:t>смъртта</a:t>
            </a:r>
            <a:r>
              <a:rPr lang="ru-RU" b="1" dirty="0" smtClean="0"/>
              <a:t> на </a:t>
            </a:r>
            <a:r>
              <a:rPr lang="ru-RU" b="1" dirty="0" err="1" smtClean="0"/>
              <a:t>Руфиан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По-късно</a:t>
            </a:r>
            <a:r>
              <a:rPr lang="ru-RU" b="1" dirty="0" smtClean="0"/>
              <a:t> се </a:t>
            </a:r>
            <a:r>
              <a:rPr lang="ru-RU" b="1" dirty="0" err="1" smtClean="0"/>
              <a:t>разбира</a:t>
            </a:r>
            <a:r>
              <a:rPr lang="ru-RU" b="1" dirty="0" smtClean="0"/>
              <a:t> </a:t>
            </a:r>
            <a:r>
              <a:rPr lang="ru-RU" b="1" dirty="0" err="1" smtClean="0"/>
              <a:t>обаче</a:t>
            </a:r>
            <a:r>
              <a:rPr lang="ru-RU" b="1" dirty="0" smtClean="0"/>
              <a:t>, </a:t>
            </a:r>
            <a:r>
              <a:rPr lang="ru-RU" b="1" dirty="0" err="1" smtClean="0"/>
              <a:t>че</a:t>
            </a:r>
            <a:r>
              <a:rPr lang="ru-RU" b="1" dirty="0" smtClean="0"/>
              <a:t> 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си била </a:t>
            </a:r>
            <a:r>
              <a:rPr lang="ru-RU" b="1" dirty="0" err="1" smtClean="0"/>
              <a:t>счупила</a:t>
            </a:r>
            <a:r>
              <a:rPr lang="ru-RU" b="1" dirty="0" smtClean="0"/>
              <a:t> </a:t>
            </a:r>
            <a:r>
              <a:rPr lang="ru-RU" b="1" dirty="0" err="1" smtClean="0"/>
              <a:t>кракът</a:t>
            </a:r>
            <a:r>
              <a:rPr lang="ru-RU" b="1" dirty="0" smtClean="0"/>
              <a:t> 12 крачки </a:t>
            </a:r>
            <a:r>
              <a:rPr lang="ru-RU" b="1" dirty="0" err="1" smtClean="0"/>
              <a:t>преди</a:t>
            </a:r>
            <a:r>
              <a:rPr lang="ru-RU" b="1" dirty="0" smtClean="0"/>
              <a:t> да </a:t>
            </a:r>
            <a:r>
              <a:rPr lang="ru-RU" b="1" dirty="0" err="1" smtClean="0"/>
              <a:t>падне</a:t>
            </a:r>
            <a:r>
              <a:rPr lang="ru-RU" b="1" dirty="0" smtClean="0"/>
              <a:t> и е </a:t>
            </a:r>
            <a:r>
              <a:rPr lang="ru-RU" b="1" dirty="0" err="1" smtClean="0"/>
              <a:t>тичала</a:t>
            </a:r>
            <a:r>
              <a:rPr lang="ru-RU" b="1" dirty="0" smtClean="0"/>
              <a:t> с  оголена </a:t>
            </a:r>
            <a:r>
              <a:rPr lang="ru-RU" b="1" dirty="0" err="1" smtClean="0"/>
              <a:t>кост</a:t>
            </a:r>
            <a:r>
              <a:rPr lang="ru-RU" b="1" dirty="0" smtClean="0"/>
              <a:t> , </a:t>
            </a:r>
            <a:r>
              <a:rPr lang="ru-RU" b="1" dirty="0" err="1" smtClean="0"/>
              <a:t>която</a:t>
            </a:r>
            <a:r>
              <a:rPr lang="ru-RU" b="1" dirty="0" smtClean="0"/>
              <a:t> </a:t>
            </a:r>
            <a:r>
              <a:rPr lang="ru-RU" b="1" dirty="0" err="1" smtClean="0"/>
              <a:t>допринася</a:t>
            </a:r>
            <a:r>
              <a:rPr lang="ru-RU" b="1" dirty="0" smtClean="0"/>
              <a:t> за 16 </a:t>
            </a:r>
            <a:r>
              <a:rPr lang="ru-RU" b="1" dirty="0" err="1" smtClean="0"/>
              <a:t>счупвания</a:t>
            </a:r>
            <a:r>
              <a:rPr lang="ru-RU" b="1" dirty="0" smtClean="0"/>
              <a:t> и </a:t>
            </a:r>
            <a:r>
              <a:rPr lang="ru-RU" b="1" dirty="0" err="1" smtClean="0"/>
              <a:t>невъзможността</a:t>
            </a:r>
            <a:r>
              <a:rPr lang="ru-RU" b="1" dirty="0" smtClean="0"/>
              <a:t> да я </a:t>
            </a:r>
            <a:r>
              <a:rPr lang="ru-RU" b="1" dirty="0" err="1" smtClean="0"/>
              <a:t>спасят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Отиди</a:t>
            </a:r>
            <a:r>
              <a:rPr lang="ru-RU" b="1" dirty="0" smtClean="0"/>
              <a:t> за </a:t>
            </a:r>
            <a:r>
              <a:rPr lang="ru-RU" b="1" dirty="0" err="1" smtClean="0"/>
              <a:t>короната</a:t>
            </a:r>
            <a:r>
              <a:rPr lang="ru-RU" b="1" dirty="0" smtClean="0"/>
              <a:t> е </a:t>
            </a:r>
            <a:r>
              <a:rPr lang="ru-RU" b="1" dirty="0" err="1" smtClean="0"/>
              <a:t>призната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93186" name="Picture 2" descr="http://webpages.charter.net/jimwebber1/OTSEGO/GoForWandTe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2906" y="2204864"/>
            <a:ext cx="5123366" cy="4064894"/>
          </a:xfrm>
          <a:prstGeom prst="rect">
            <a:avLst/>
          </a:prstGeom>
          <a:noFill/>
        </p:spPr>
      </p:pic>
      <p:pic>
        <p:nvPicPr>
          <p:cNvPr id="25602" name="Picture 2" descr="Go For Wand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bg-BG" sz="3600" b="1" i="1" dirty="0" err="1" smtClean="0"/>
              <a:t>Сонядор</a:t>
            </a:r>
            <a:r>
              <a:rPr lang="bg-BG" sz="3600" b="1" i="1" dirty="0" smtClean="0"/>
              <a:t> ( </a:t>
            </a:r>
            <a:r>
              <a:rPr lang="en-US" sz="3600" b="1" i="1" dirty="0" smtClean="0"/>
              <a:t>Mariah's Storm</a:t>
            </a:r>
            <a:r>
              <a:rPr lang="bg-BG" sz="3600" b="1" i="1" dirty="0" smtClean="0"/>
              <a:t> )</a:t>
            </a:r>
            <a:endParaRPr lang="bg-BG" sz="3600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5500694" y="1600200"/>
            <a:ext cx="3643306" cy="5257800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Родена е на</a:t>
            </a:r>
            <a:r>
              <a:rPr lang="ru-RU" b="1" i="1" dirty="0" smtClean="0"/>
              <a:t> 1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1991 г. В </a:t>
            </a:r>
            <a:r>
              <a:rPr lang="ru-RU" b="1" i="1" dirty="0" err="1" smtClean="0"/>
              <a:t>своята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претърпя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сериозна</a:t>
            </a:r>
            <a:r>
              <a:rPr lang="ru-RU" b="1" i="1" dirty="0" smtClean="0"/>
              <a:t> травма по </a:t>
            </a:r>
            <a:r>
              <a:rPr lang="ru-RU" b="1" i="1" dirty="0" err="1" smtClean="0"/>
              <a:t>време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, но след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напълно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възстанови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продължи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кариерата</a:t>
            </a:r>
            <a:r>
              <a:rPr lang="ru-RU" b="1" i="1" dirty="0" smtClean="0"/>
              <a:t> си.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</a:t>
            </a:r>
            <a:r>
              <a:rPr lang="bg-BG" b="1" i="1" dirty="0" smtClean="0"/>
              <a:t>1994 г. тя се завърна на пистата и спечели няколко състезания и Тройната купа за кобили и стана първият допълващ кон, който я е спечелил. Нейните шансове да оцелее изобщо са били малки, но тя го е направила, защото ако кон счупи крак като нея за него приключва състезателната кариера, но нейните </a:t>
            </a:r>
            <a:r>
              <a:rPr lang="bg-BG" b="1" i="1" dirty="0" err="1" smtClean="0"/>
              <a:t>собственници</a:t>
            </a:r>
            <a:r>
              <a:rPr lang="bg-BG" b="1" i="1" dirty="0" smtClean="0"/>
              <a:t> видели надежда за нея.  </a:t>
            </a:r>
          </a:p>
          <a:p>
            <a:r>
              <a:rPr lang="bg-BG" b="1" i="1" dirty="0" smtClean="0"/>
              <a:t>В нейна чест е построен паметник.</a:t>
            </a:r>
          </a:p>
          <a:p>
            <a:endParaRPr lang="bg-BG" dirty="0"/>
          </a:p>
        </p:txBody>
      </p:sp>
      <p:pic>
        <p:nvPicPr>
          <p:cNvPr id="5122" name="Picture 2" descr="Mariah's Storm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7169" name="Picture 1" descr="C:\Users\dell\Desktop\horse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5305434" cy="445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Май Флаг (</a:t>
            </a:r>
            <a:r>
              <a:rPr lang="en-US" b="1" dirty="0" smtClean="0"/>
              <a:t>My Flag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00200"/>
            <a:ext cx="5112568" cy="506916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25 Март 1993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12-ти </a:t>
            </a:r>
            <a:r>
              <a:rPr lang="ru-RU" b="1" dirty="0" err="1" smtClean="0"/>
              <a:t>април</a:t>
            </a:r>
            <a:r>
              <a:rPr lang="ru-RU" b="1" dirty="0" smtClean="0"/>
              <a:t>, 2014 г. </a:t>
            </a:r>
            <a:r>
              <a:rPr lang="ru-RU" b="1" dirty="0" err="1" smtClean="0"/>
              <a:t>Дъщеря</a:t>
            </a:r>
            <a:r>
              <a:rPr lang="ru-RU" b="1" dirty="0" smtClean="0"/>
              <a:t> е на </a:t>
            </a:r>
            <a:r>
              <a:rPr lang="ru-RU" b="1" dirty="0" err="1" smtClean="0"/>
              <a:t>Ийзи</a:t>
            </a:r>
            <a:r>
              <a:rPr lang="ru-RU" b="1" dirty="0" smtClean="0"/>
              <a:t> </a:t>
            </a:r>
            <a:r>
              <a:rPr lang="ru-RU" b="1" dirty="0" err="1" smtClean="0"/>
              <a:t>Гоер</a:t>
            </a:r>
            <a:r>
              <a:rPr lang="ru-RU" b="1" dirty="0" smtClean="0"/>
              <a:t> и Персонал </a:t>
            </a:r>
            <a:r>
              <a:rPr lang="ru-RU" b="1" dirty="0" err="1" smtClean="0"/>
              <a:t>Есижън</a:t>
            </a:r>
            <a:r>
              <a:rPr lang="ru-RU" b="1" dirty="0" smtClean="0"/>
              <a:t>. </a:t>
            </a:r>
            <a:r>
              <a:rPr lang="ru-RU" b="1" dirty="0" err="1" smtClean="0"/>
              <a:t>Дядо</a:t>
            </a:r>
            <a:r>
              <a:rPr lang="ru-RU" b="1" dirty="0" smtClean="0"/>
              <a:t> и е </a:t>
            </a:r>
            <a:r>
              <a:rPr lang="ru-RU" b="1" dirty="0" err="1" smtClean="0"/>
              <a:t>Алидар</a:t>
            </a:r>
            <a:r>
              <a:rPr lang="ru-RU" b="1" dirty="0" smtClean="0"/>
              <a:t>. </a:t>
            </a:r>
            <a:r>
              <a:rPr lang="ru-RU" b="1" dirty="0" err="1" smtClean="0"/>
              <a:t>Тя</a:t>
            </a:r>
            <a:r>
              <a:rPr lang="ru-RU" b="1" dirty="0" smtClean="0"/>
              <a:t> е </a:t>
            </a:r>
            <a:r>
              <a:rPr lang="ru-RU" b="1" dirty="0" err="1" smtClean="0"/>
              <a:t>една</a:t>
            </a:r>
            <a:r>
              <a:rPr lang="ru-RU" b="1" dirty="0" smtClean="0"/>
              <a:t> от </a:t>
            </a:r>
            <a:r>
              <a:rPr lang="ru-RU" b="1" dirty="0" err="1" smtClean="0"/>
              <a:t>водещите</a:t>
            </a:r>
            <a:r>
              <a:rPr lang="ru-RU" b="1" dirty="0" smtClean="0"/>
              <a:t> </a:t>
            </a:r>
            <a:r>
              <a:rPr lang="ru-RU" b="1" dirty="0" err="1" smtClean="0"/>
              <a:t>кобили</a:t>
            </a:r>
            <a:r>
              <a:rPr lang="ru-RU" b="1" dirty="0" smtClean="0"/>
              <a:t> </a:t>
            </a:r>
            <a:r>
              <a:rPr lang="ru-RU" b="1" dirty="0" err="1" smtClean="0"/>
              <a:t>през</a:t>
            </a:r>
            <a:r>
              <a:rPr lang="ru-RU" b="1" dirty="0" smtClean="0"/>
              <a:t> </a:t>
            </a:r>
            <a:r>
              <a:rPr lang="ru-RU" b="1" dirty="0" err="1" smtClean="0"/>
              <a:t>своето</a:t>
            </a:r>
            <a:r>
              <a:rPr lang="ru-RU" b="1" dirty="0" smtClean="0"/>
              <a:t> </a:t>
            </a:r>
            <a:r>
              <a:rPr lang="ru-RU" b="1" dirty="0" err="1" smtClean="0"/>
              <a:t>време</a:t>
            </a:r>
            <a:r>
              <a:rPr lang="ru-RU" b="1" dirty="0" smtClean="0"/>
              <a:t>,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е </a:t>
            </a:r>
            <a:r>
              <a:rPr lang="ru-RU" b="1" dirty="0" err="1" smtClean="0"/>
              <a:t>някои</a:t>
            </a:r>
            <a:r>
              <a:rPr lang="ru-RU" b="1" dirty="0" smtClean="0"/>
              <a:t>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</a:t>
            </a:r>
            <a:r>
              <a:rPr lang="ru-RU" b="1" dirty="0" err="1" smtClean="0"/>
              <a:t>водеще</a:t>
            </a:r>
            <a:r>
              <a:rPr lang="ru-RU" b="1" dirty="0" smtClean="0"/>
              <a:t> </a:t>
            </a:r>
            <a:r>
              <a:rPr lang="ru-RU" b="1" dirty="0" err="1" smtClean="0"/>
              <a:t>кобила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Май Флаг </a:t>
            </a:r>
            <a:r>
              <a:rPr lang="ru-RU" b="1" dirty="0" err="1" smtClean="0"/>
              <a:t>имала</a:t>
            </a:r>
            <a:r>
              <a:rPr lang="ru-RU" b="1" dirty="0" smtClean="0"/>
              <a:t> </a:t>
            </a:r>
            <a:r>
              <a:rPr lang="ru-RU" b="1" dirty="0" err="1" smtClean="0"/>
              <a:t>особен</a:t>
            </a:r>
            <a:r>
              <a:rPr lang="ru-RU" b="1" dirty="0" smtClean="0"/>
              <a:t> див темперамент и била много неспокойна край </a:t>
            </a:r>
            <a:r>
              <a:rPr lang="ru-RU" b="1" dirty="0" err="1" smtClean="0"/>
              <a:t>другите</a:t>
            </a:r>
            <a:r>
              <a:rPr lang="ru-RU" b="1" dirty="0" smtClean="0"/>
              <a:t> коне и се полагало особенно внимание за </a:t>
            </a:r>
            <a:r>
              <a:rPr lang="ru-RU" b="1" dirty="0" err="1" smtClean="0"/>
              <a:t>нея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След </a:t>
            </a:r>
            <a:r>
              <a:rPr lang="ru-RU" b="1" dirty="0" err="1" smtClean="0"/>
              <a:t>като</a:t>
            </a:r>
            <a:r>
              <a:rPr lang="ru-RU" b="1" dirty="0" smtClean="0"/>
              <a:t> се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 на 4 –</a:t>
            </a:r>
            <a:r>
              <a:rPr lang="ru-RU" b="1" dirty="0" err="1" smtClean="0"/>
              <a:t>ри</a:t>
            </a:r>
            <a:r>
              <a:rPr lang="ru-RU" b="1" dirty="0" smtClean="0"/>
              <a:t>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</a:t>
            </a:r>
            <a:r>
              <a:rPr lang="ru-RU" b="1" dirty="0" err="1" smtClean="0"/>
              <a:t>тя</a:t>
            </a:r>
            <a:r>
              <a:rPr lang="ru-RU" b="1" dirty="0" smtClean="0"/>
              <a:t>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 и </a:t>
            </a:r>
            <a:r>
              <a:rPr lang="ru-RU" b="1" dirty="0" err="1" smtClean="0"/>
              <a:t>някои</a:t>
            </a:r>
            <a:r>
              <a:rPr lang="ru-RU" b="1" dirty="0" smtClean="0"/>
              <a:t> от </a:t>
            </a:r>
            <a:r>
              <a:rPr lang="ru-RU" b="1" dirty="0" err="1" smtClean="0"/>
              <a:t>кончетата</a:t>
            </a:r>
            <a:r>
              <a:rPr lang="ru-RU" b="1" dirty="0" smtClean="0"/>
              <a:t> и </a:t>
            </a:r>
            <a:r>
              <a:rPr lang="ru-RU" b="1" dirty="0" err="1" smtClean="0"/>
              <a:t>са</a:t>
            </a:r>
            <a:r>
              <a:rPr lang="ru-RU" b="1" dirty="0" smtClean="0"/>
              <a:t> особенно </a:t>
            </a:r>
            <a:r>
              <a:rPr lang="ru-RU" b="1" dirty="0" err="1" smtClean="0"/>
              <a:t>високо</a:t>
            </a:r>
            <a:r>
              <a:rPr lang="ru-RU" b="1" dirty="0" smtClean="0"/>
              <a:t> </a:t>
            </a:r>
            <a:r>
              <a:rPr lang="ru-RU" b="1" dirty="0" err="1" smtClean="0"/>
              <a:t>оценени</a:t>
            </a:r>
            <a:r>
              <a:rPr lang="ru-RU" b="1" dirty="0" smtClean="0"/>
              <a:t>. </a:t>
            </a:r>
            <a:r>
              <a:rPr lang="ru-RU" b="1" dirty="0" err="1" smtClean="0"/>
              <a:t>През</a:t>
            </a:r>
            <a:r>
              <a:rPr lang="ru-RU" b="1" dirty="0" smtClean="0"/>
              <a:t> 2014 г.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умира</a:t>
            </a:r>
            <a:r>
              <a:rPr lang="ru-RU" b="1" dirty="0" smtClean="0"/>
              <a:t> от </a:t>
            </a:r>
            <a:r>
              <a:rPr lang="ru-RU" b="1" dirty="0" err="1" smtClean="0"/>
              <a:t>усложняване</a:t>
            </a:r>
            <a:r>
              <a:rPr lang="ru-RU" b="1" dirty="0" smtClean="0"/>
              <a:t> при </a:t>
            </a:r>
            <a:r>
              <a:rPr lang="ru-RU" b="1" dirty="0" err="1" smtClean="0"/>
              <a:t>последното</a:t>
            </a:r>
            <a:r>
              <a:rPr lang="ru-RU" b="1" dirty="0" smtClean="0"/>
              <a:t> си </a:t>
            </a:r>
            <a:r>
              <a:rPr lang="ru-RU" b="1" dirty="0" err="1" smtClean="0"/>
              <a:t>раждане</a:t>
            </a:r>
            <a:r>
              <a:rPr lang="ru-RU" b="1" dirty="0" smtClean="0"/>
              <a:t> .</a:t>
            </a:r>
            <a:endParaRPr lang="bg-BG" b="1" dirty="0"/>
          </a:p>
        </p:txBody>
      </p:sp>
      <p:pic>
        <p:nvPicPr>
          <p:cNvPr id="89090" name="Picture 2" descr="http://www.drf.com/sites/default/files/imagecache/article_main/photos/My%20Flag.Dec2003.BL_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31282" cy="4127936"/>
          </a:xfrm>
          <a:prstGeom prst="rect">
            <a:avLst/>
          </a:prstGeom>
          <a:noFill/>
        </p:spPr>
      </p:pic>
      <p:pic>
        <p:nvPicPr>
          <p:cNvPr id="8194" name="Picture 2" descr="My Flag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err="1" smtClean="0"/>
              <a:t>Скип</a:t>
            </a:r>
            <a:r>
              <a:rPr lang="bg-BG" b="1" dirty="0" smtClean="0"/>
              <a:t> </a:t>
            </a:r>
            <a:r>
              <a:rPr lang="bg-BG" b="1" dirty="0" err="1" smtClean="0"/>
              <a:t>Ауей</a:t>
            </a:r>
            <a:r>
              <a:rPr lang="bg-BG" b="1" dirty="0" smtClean="0"/>
              <a:t> ( </a:t>
            </a:r>
            <a:r>
              <a:rPr lang="en-US" b="1" dirty="0" smtClean="0"/>
              <a:t>Skip Away</a:t>
            </a:r>
            <a:r>
              <a:rPr lang="bg-BG" b="1" dirty="0" smtClean="0"/>
              <a:t> )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928802"/>
            <a:ext cx="3643306" cy="4929198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4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1993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инфаркт на 14 Май 2010 г. Скип </a:t>
            </a:r>
            <a:r>
              <a:rPr lang="ru-RU" b="1" i="1" dirty="0" err="1" smtClean="0"/>
              <a:t>Ауей</a:t>
            </a:r>
            <a:r>
              <a:rPr lang="ru-RU" b="1" i="1" dirty="0" smtClean="0"/>
              <a:t> е сив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спечелва</a:t>
            </a:r>
            <a:r>
              <a:rPr lang="ru-RU" b="1" i="1" dirty="0" smtClean="0"/>
              <a:t> рекорден </a:t>
            </a:r>
            <a:r>
              <a:rPr lang="ru-RU" b="1" i="1" dirty="0" err="1" smtClean="0"/>
              <a:t>награден</a:t>
            </a:r>
            <a:r>
              <a:rPr lang="ru-RU" b="1" i="1" dirty="0" smtClean="0"/>
              <a:t> фонд от </a:t>
            </a:r>
            <a:r>
              <a:rPr lang="ru-RU" b="1" i="1" dirty="0" err="1" smtClean="0"/>
              <a:t>състезания</a:t>
            </a:r>
            <a:r>
              <a:rPr lang="ru-RU" b="1" i="1" dirty="0" smtClean="0"/>
              <a:t> с над 10 млн. </a:t>
            </a:r>
            <a:r>
              <a:rPr lang="ru-RU" b="1" i="1" dirty="0" err="1" smtClean="0"/>
              <a:t>долара</a:t>
            </a:r>
            <a:r>
              <a:rPr lang="ru-RU" b="1" i="1" dirty="0" smtClean="0"/>
              <a:t>. </a:t>
            </a:r>
            <a:r>
              <a:rPr lang="ru-RU" b="1" i="1" dirty="0" err="1" smtClean="0"/>
              <a:t>Участва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1996г. и се </a:t>
            </a:r>
            <a:r>
              <a:rPr lang="ru-RU" b="1" i="1" dirty="0" err="1" smtClean="0"/>
              <a:t>класира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Дербито</a:t>
            </a:r>
            <a:r>
              <a:rPr lang="ru-RU" b="1" i="1" dirty="0" smtClean="0"/>
              <a:t> на 12-то </a:t>
            </a:r>
            <a:r>
              <a:rPr lang="ru-RU" b="1" i="1" dirty="0" err="1" smtClean="0"/>
              <a:t>място</a:t>
            </a:r>
            <a:r>
              <a:rPr lang="ru-RU" b="1" i="1" dirty="0" smtClean="0"/>
              <a:t>, в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Стейкс</a:t>
            </a:r>
            <a:r>
              <a:rPr lang="ru-RU" b="1" i="1" dirty="0" smtClean="0"/>
              <a:t> на 2-ро.</a:t>
            </a:r>
          </a:p>
          <a:p>
            <a:r>
              <a:rPr lang="ru-RU" b="1" i="1" dirty="0" err="1" smtClean="0"/>
              <a:t>През</a:t>
            </a:r>
            <a:r>
              <a:rPr lang="ru-RU" b="1" i="1" dirty="0" smtClean="0"/>
              <a:t> 1998 г. той се </a:t>
            </a:r>
            <a:r>
              <a:rPr lang="ru-RU" b="1" i="1" dirty="0" err="1" smtClean="0"/>
              <a:t>пенсионира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61442" name="Picture 2" descr="Skip Away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9460" name="Picture 4" descr="https://www.galleryofchampions.com/wp-content/uploads/2011/09/Skip-Away-BC-Clas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957452"/>
            <a:ext cx="5272086" cy="42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smtClean="0"/>
              <a:t>Големият Удар ( </a:t>
            </a:r>
            <a:r>
              <a:rPr lang="en-US" b="1" i="1" dirty="0" smtClean="0"/>
              <a:t>Grand Slam</a:t>
            </a:r>
            <a:r>
              <a:rPr lang="bg-BG" b="1" i="1" dirty="0" smtClean="0"/>
              <a:t>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600200"/>
            <a:ext cx="5500694" cy="4972072"/>
          </a:xfrm>
        </p:spPr>
        <p:txBody>
          <a:bodyPr>
            <a:normAutofit fontScale="70000" lnSpcReduction="20000"/>
          </a:bodyPr>
          <a:lstStyle/>
          <a:p>
            <a:r>
              <a:rPr lang="bg-BG" b="1" i="1" dirty="0" smtClean="0"/>
              <a:t>Роден е през 1995 г., след което няколко пъти го препродават и умира на  31 Март 2012 г. Пра-дядо му по бащина линия е Секретариат, а по майчина линия е </a:t>
            </a:r>
            <a:r>
              <a:rPr lang="bg-BG" b="1" i="1" dirty="0" err="1" smtClean="0"/>
              <a:t>Нортърн</a:t>
            </a:r>
            <a:r>
              <a:rPr lang="bg-BG" b="1" i="1" dirty="0" smtClean="0"/>
              <a:t> </a:t>
            </a:r>
            <a:r>
              <a:rPr lang="bg-BG" b="1" i="1" dirty="0" err="1" smtClean="0"/>
              <a:t>Денсър</a:t>
            </a:r>
            <a:r>
              <a:rPr lang="bg-BG" b="1" i="1" dirty="0" smtClean="0"/>
              <a:t>. Още като 2-год. стартира своята кариера и печели няколко състезания, участва и в </a:t>
            </a:r>
            <a:r>
              <a:rPr lang="bg-BG" b="1" i="1" dirty="0" err="1" smtClean="0"/>
              <a:t>Белмонт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Стейкс</a:t>
            </a:r>
            <a:r>
              <a:rPr lang="bg-BG" b="1" i="1" dirty="0" smtClean="0"/>
              <a:t> през 1997 г., като има добър старт, но след първия завой и претърпява инцидент, като нарязва левият си заден крак и финишира 7-ми. Няколко месеца след, като се </a:t>
            </a:r>
            <a:r>
              <a:rPr lang="bg-BG" b="1" i="1" dirty="0" err="1" smtClean="0"/>
              <a:t>възтановява</a:t>
            </a:r>
            <a:r>
              <a:rPr lang="bg-BG" b="1" i="1" dirty="0" smtClean="0"/>
              <a:t> продължава да се състезава и печели няколко други състезания, но скоро се пенсионира на 3-год. възраст за разплод.</a:t>
            </a:r>
            <a:endParaRPr lang="bg-BG" b="1" i="1" dirty="0"/>
          </a:p>
        </p:txBody>
      </p:sp>
      <p:pic>
        <p:nvPicPr>
          <p:cNvPr id="47106" name="Picture 2" descr="Grand Slam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" cy="839397"/>
          </a:xfrm>
          <a:prstGeom prst="rect">
            <a:avLst/>
          </a:prstGeom>
          <a:noFill/>
        </p:spPr>
      </p:pic>
      <p:pic>
        <p:nvPicPr>
          <p:cNvPr id="28674" name="Picture 2" descr="http://www.sporthorse-data.com/horse/10615936/779/Horse_Master_David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457577" cy="498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Нашата </a:t>
            </a:r>
            <a:r>
              <a:rPr lang="bg-BG" b="1" dirty="0" err="1" smtClean="0"/>
              <a:t>Мимс</a:t>
            </a:r>
            <a:r>
              <a:rPr lang="bg-BG" b="1" dirty="0" smtClean="0"/>
              <a:t> (</a:t>
            </a:r>
            <a:r>
              <a:rPr lang="en-US" b="1" dirty="0" smtClean="0"/>
              <a:t>Our Mims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44824"/>
            <a:ext cx="5364088" cy="5013176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08 март, 1974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09 </a:t>
            </a:r>
            <a:r>
              <a:rPr lang="ru-RU" b="1" dirty="0" err="1" smtClean="0"/>
              <a:t>декември</a:t>
            </a:r>
            <a:r>
              <a:rPr lang="ru-RU" b="1" dirty="0" smtClean="0"/>
              <a:t> 2003 г. </a:t>
            </a:r>
            <a:r>
              <a:rPr lang="ru-RU" b="1" dirty="0" err="1" smtClean="0"/>
              <a:t>Тя</a:t>
            </a:r>
            <a:r>
              <a:rPr lang="ru-RU" b="1" dirty="0" smtClean="0"/>
              <a:t> е </a:t>
            </a:r>
            <a:r>
              <a:rPr lang="ru-RU" b="1" dirty="0" err="1" smtClean="0"/>
              <a:t>полусестра</a:t>
            </a:r>
            <a:r>
              <a:rPr lang="ru-RU" b="1" dirty="0" smtClean="0"/>
              <a:t> на </a:t>
            </a:r>
            <a:r>
              <a:rPr lang="ru-RU" b="1" dirty="0" err="1" smtClean="0"/>
              <a:t>Алидар</a:t>
            </a:r>
            <a:r>
              <a:rPr lang="ru-RU" b="1" dirty="0" smtClean="0"/>
              <a:t>. </a:t>
            </a:r>
            <a:r>
              <a:rPr lang="ru-RU" b="1" dirty="0" err="1" smtClean="0"/>
              <a:t>Участвала</a:t>
            </a:r>
            <a:r>
              <a:rPr lang="ru-RU" b="1" dirty="0" smtClean="0"/>
              <a:t> е в </a:t>
            </a:r>
            <a:r>
              <a:rPr lang="ru-RU" b="1" dirty="0" err="1" smtClean="0"/>
              <a:t>малко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, но е била </a:t>
            </a:r>
            <a:r>
              <a:rPr lang="ru-RU" b="1" dirty="0" err="1" smtClean="0"/>
              <a:t>лидерка</a:t>
            </a:r>
            <a:r>
              <a:rPr lang="ru-RU" b="1" dirty="0" smtClean="0"/>
              <a:t> и е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</a:t>
            </a:r>
            <a:r>
              <a:rPr lang="ru-RU" b="1" dirty="0" err="1" smtClean="0"/>
              <a:t>някои</a:t>
            </a:r>
            <a:r>
              <a:rPr lang="ru-RU" b="1" dirty="0" smtClean="0"/>
              <a:t> от </a:t>
            </a:r>
            <a:r>
              <a:rPr lang="ru-RU" b="1" dirty="0" err="1" smtClean="0"/>
              <a:t>които</a:t>
            </a:r>
            <a:r>
              <a:rPr lang="ru-RU" b="1" dirty="0" smtClean="0"/>
              <a:t> били </a:t>
            </a:r>
            <a:r>
              <a:rPr lang="ru-RU" b="1" dirty="0" err="1" smtClean="0"/>
              <a:t>доста</a:t>
            </a:r>
            <a:r>
              <a:rPr lang="ru-RU" b="1" dirty="0" smtClean="0"/>
              <a:t>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,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</a:t>
            </a:r>
            <a:r>
              <a:rPr lang="ru-RU" b="1" dirty="0" err="1" smtClean="0"/>
              <a:t>Еклипс</a:t>
            </a:r>
            <a:r>
              <a:rPr lang="ru-RU" b="1" dirty="0" smtClean="0"/>
              <a:t> за 3 год. </a:t>
            </a:r>
            <a:r>
              <a:rPr lang="ru-RU" b="1" dirty="0" err="1" smtClean="0"/>
              <a:t>Кобила</a:t>
            </a:r>
            <a:r>
              <a:rPr lang="ru-RU" b="1" dirty="0" smtClean="0"/>
              <a:t> и е </a:t>
            </a:r>
            <a:r>
              <a:rPr lang="ru-RU" b="1" dirty="0" err="1" smtClean="0"/>
              <a:t>Призната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рекорда.</a:t>
            </a:r>
          </a:p>
          <a:p>
            <a:r>
              <a:rPr lang="ru-RU" b="1" dirty="0" err="1" smtClean="0"/>
              <a:t>Оттегля</a:t>
            </a:r>
            <a:r>
              <a:rPr lang="ru-RU" b="1" dirty="0" smtClean="0"/>
              <a:t> се на 4 год.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от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, но на 21 </a:t>
            </a:r>
            <a:r>
              <a:rPr lang="ru-RU" b="1" dirty="0" err="1" smtClean="0"/>
              <a:t>години</a:t>
            </a:r>
            <a:r>
              <a:rPr lang="ru-RU" b="1" dirty="0" smtClean="0"/>
              <a:t> </a:t>
            </a:r>
            <a:r>
              <a:rPr lang="ru-RU" b="1" dirty="0" err="1" smtClean="0"/>
              <a:t>тя</a:t>
            </a:r>
            <a:r>
              <a:rPr lang="ru-RU" b="1" dirty="0" smtClean="0"/>
              <a:t> става </a:t>
            </a:r>
            <a:r>
              <a:rPr lang="ru-RU" b="1" dirty="0" err="1" smtClean="0"/>
              <a:t>стерилна</a:t>
            </a:r>
            <a:r>
              <a:rPr lang="ru-RU" b="1" dirty="0" smtClean="0"/>
              <a:t> и </a:t>
            </a:r>
            <a:r>
              <a:rPr lang="ru-RU" b="1" dirty="0" err="1" smtClean="0"/>
              <a:t>шансовете</a:t>
            </a:r>
            <a:r>
              <a:rPr lang="ru-RU" b="1" dirty="0" smtClean="0"/>
              <a:t> на </a:t>
            </a:r>
            <a:r>
              <a:rPr lang="ru-RU" b="1" dirty="0" err="1" smtClean="0"/>
              <a:t>собствениците</a:t>
            </a:r>
            <a:r>
              <a:rPr lang="ru-RU" b="1" dirty="0" smtClean="0"/>
              <a:t> да я </a:t>
            </a:r>
            <a:r>
              <a:rPr lang="ru-RU" b="1" dirty="0" err="1" smtClean="0"/>
              <a:t>развъдят</a:t>
            </a:r>
            <a:r>
              <a:rPr lang="ru-RU" b="1" dirty="0" smtClean="0"/>
              <a:t> </a:t>
            </a:r>
            <a:r>
              <a:rPr lang="ru-RU" b="1" dirty="0" err="1" smtClean="0"/>
              <a:t>още</a:t>
            </a:r>
            <a:r>
              <a:rPr lang="ru-RU" b="1" dirty="0" smtClean="0"/>
              <a:t> 5 </a:t>
            </a:r>
            <a:r>
              <a:rPr lang="ru-RU" b="1" dirty="0" err="1" smtClean="0"/>
              <a:t>години</a:t>
            </a:r>
            <a:r>
              <a:rPr lang="ru-RU" b="1" dirty="0" smtClean="0"/>
              <a:t> се провалят и те </a:t>
            </a:r>
            <a:r>
              <a:rPr lang="ru-RU" b="1" dirty="0" err="1" smtClean="0"/>
              <a:t>захвърлят</a:t>
            </a:r>
            <a:r>
              <a:rPr lang="ru-RU" b="1" dirty="0" smtClean="0"/>
              <a:t> </a:t>
            </a:r>
            <a:r>
              <a:rPr lang="ru-RU" b="1" dirty="0" err="1" smtClean="0"/>
              <a:t>шампиона</a:t>
            </a:r>
            <a:r>
              <a:rPr lang="ru-RU" b="1" dirty="0" smtClean="0"/>
              <a:t> в поле за </a:t>
            </a:r>
            <a:r>
              <a:rPr lang="ru-RU" b="1" dirty="0" err="1" smtClean="0"/>
              <a:t>добитак</a:t>
            </a:r>
            <a:r>
              <a:rPr lang="ru-RU" b="1" dirty="0" smtClean="0"/>
              <a:t> без под</a:t>
            </a:r>
            <a:r>
              <a:rPr lang="bg-BG" b="1" dirty="0" smtClean="0"/>
              <a:t>с</a:t>
            </a:r>
            <a:r>
              <a:rPr lang="ru-RU" b="1" dirty="0" smtClean="0"/>
              <a:t>лон, </a:t>
            </a:r>
            <a:r>
              <a:rPr lang="ru-RU" b="1" dirty="0" err="1" smtClean="0"/>
              <a:t>храна</a:t>
            </a:r>
            <a:r>
              <a:rPr lang="ru-RU" b="1" dirty="0" smtClean="0"/>
              <a:t> и </a:t>
            </a:r>
            <a:r>
              <a:rPr lang="ru-RU" b="1" dirty="0" err="1" smtClean="0"/>
              <a:t>грижи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Две </a:t>
            </a:r>
            <a:r>
              <a:rPr lang="ru-RU" b="1" dirty="0" err="1" smtClean="0"/>
              <a:t>години</a:t>
            </a:r>
            <a:r>
              <a:rPr lang="ru-RU" b="1" dirty="0" smtClean="0"/>
              <a:t> </a:t>
            </a:r>
            <a:r>
              <a:rPr lang="ru-RU" b="1" dirty="0" err="1" smtClean="0"/>
              <a:t>по-късно</a:t>
            </a:r>
            <a:r>
              <a:rPr lang="ru-RU" b="1" dirty="0" smtClean="0"/>
              <a:t> </a:t>
            </a:r>
            <a:r>
              <a:rPr lang="ru-RU" b="1" dirty="0" err="1" smtClean="0"/>
              <a:t>една</a:t>
            </a:r>
            <a:r>
              <a:rPr lang="ru-RU" b="1" dirty="0" smtClean="0"/>
              <a:t> жена </a:t>
            </a:r>
            <a:r>
              <a:rPr lang="ru-RU" b="1" dirty="0" err="1" smtClean="0"/>
              <a:t>спасява</a:t>
            </a:r>
            <a:r>
              <a:rPr lang="ru-RU" b="1" dirty="0" smtClean="0"/>
              <a:t>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и я </a:t>
            </a:r>
            <a:r>
              <a:rPr lang="ru-RU" b="1" dirty="0" err="1" smtClean="0"/>
              <a:t>взема</a:t>
            </a:r>
            <a:r>
              <a:rPr lang="ru-RU" b="1" dirty="0" smtClean="0"/>
              <a:t> </a:t>
            </a:r>
            <a:r>
              <a:rPr lang="ru-RU" b="1" dirty="0" err="1" smtClean="0"/>
              <a:t>във</a:t>
            </a:r>
            <a:r>
              <a:rPr lang="ru-RU" b="1" dirty="0" smtClean="0"/>
              <a:t> </a:t>
            </a:r>
            <a:r>
              <a:rPr lang="ru-RU" b="1" dirty="0" err="1" smtClean="0"/>
              <a:t>своята</a:t>
            </a:r>
            <a:r>
              <a:rPr lang="ru-RU" b="1" dirty="0" smtClean="0"/>
              <a:t> ферма и </a:t>
            </a:r>
            <a:r>
              <a:rPr lang="ru-RU" b="1" dirty="0" err="1" smtClean="0"/>
              <a:t>така</a:t>
            </a:r>
            <a:r>
              <a:rPr lang="ru-RU" b="1" dirty="0" smtClean="0"/>
              <a:t> </a:t>
            </a:r>
            <a:r>
              <a:rPr lang="ru-RU" b="1" dirty="0" err="1" smtClean="0"/>
              <a:t>Нашата</a:t>
            </a:r>
            <a:r>
              <a:rPr lang="ru-RU" b="1" dirty="0" smtClean="0"/>
              <a:t> </a:t>
            </a:r>
            <a:r>
              <a:rPr lang="ru-RU" b="1" dirty="0" err="1" smtClean="0"/>
              <a:t>Мимс</a:t>
            </a:r>
            <a:r>
              <a:rPr lang="ru-RU" b="1" dirty="0" smtClean="0"/>
              <a:t> </a:t>
            </a:r>
            <a:r>
              <a:rPr lang="ru-RU" b="1" dirty="0" err="1" smtClean="0"/>
              <a:t>изживява</a:t>
            </a:r>
            <a:r>
              <a:rPr lang="ru-RU" b="1" dirty="0" smtClean="0"/>
              <a:t> </a:t>
            </a:r>
            <a:r>
              <a:rPr lang="ru-RU" b="1" dirty="0" err="1" smtClean="0"/>
              <a:t>последните</a:t>
            </a:r>
            <a:r>
              <a:rPr lang="ru-RU" b="1" dirty="0" smtClean="0"/>
              <a:t> си </a:t>
            </a:r>
            <a:r>
              <a:rPr lang="ru-RU" b="1" dirty="0" err="1" smtClean="0"/>
              <a:t>години</a:t>
            </a:r>
            <a:r>
              <a:rPr lang="ru-RU" b="1" dirty="0" smtClean="0"/>
              <a:t> в комфорт и </a:t>
            </a:r>
            <a:r>
              <a:rPr lang="ru-RU" b="1" dirty="0" err="1" smtClean="0"/>
              <a:t>обич</a:t>
            </a:r>
            <a:r>
              <a:rPr lang="ru-RU" b="1" dirty="0" smtClean="0"/>
              <a:t>. </a:t>
            </a:r>
            <a:endParaRPr lang="bg-BG" b="1" dirty="0"/>
          </a:p>
        </p:txBody>
      </p:sp>
      <p:pic>
        <p:nvPicPr>
          <p:cNvPr id="87042" name="Picture 2" descr="http://image1.findagrave.com/photos250/photos/2010/342/8453367_129192371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951972"/>
            <a:ext cx="3245346" cy="4452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 fontScale="90000"/>
          </a:bodyPr>
          <a:lstStyle/>
          <a:p>
            <a:r>
              <a:rPr lang="bg-BG" sz="3600" b="1" i="1" dirty="0" smtClean="0"/>
              <a:t>Момчето на Голиат ( </a:t>
            </a:r>
            <a:r>
              <a:rPr lang="en-US" sz="3600" b="1" i="1" dirty="0" smtClean="0"/>
              <a:t>Giant's Causeway</a:t>
            </a:r>
            <a:r>
              <a:rPr lang="bg-BG" sz="3600" b="1" i="1" dirty="0" smtClean="0"/>
              <a:t> )</a:t>
            </a:r>
            <a:endParaRPr lang="bg-BG" sz="3600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600200"/>
            <a:ext cx="3357554" cy="5257800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14-ти февруари 1997 г. Негова майка е </a:t>
            </a:r>
            <a:r>
              <a:rPr lang="bg-BG" b="1" i="1" dirty="0" err="1" smtClean="0"/>
              <a:t>Сонядор</a:t>
            </a:r>
            <a:r>
              <a:rPr lang="bg-BG" b="1" i="1" dirty="0" smtClean="0"/>
              <a:t>, баба му е </a:t>
            </a:r>
            <a:r>
              <a:rPr lang="bg-BG" b="1" i="1" dirty="0" err="1" smtClean="0"/>
              <a:t>Терлингва</a:t>
            </a:r>
            <a:r>
              <a:rPr lang="bg-BG" b="1" i="1" dirty="0" smtClean="0"/>
              <a:t>, а пра-дядовците му са Секретариат и </a:t>
            </a:r>
            <a:r>
              <a:rPr lang="bg-BG" b="1" i="1" dirty="0" err="1" smtClean="0"/>
              <a:t>Нортърн</a:t>
            </a:r>
            <a:r>
              <a:rPr lang="bg-BG" b="1" i="1" dirty="0" smtClean="0"/>
              <a:t> </a:t>
            </a:r>
            <a:r>
              <a:rPr lang="bg-BG" b="1" i="1" dirty="0" err="1" smtClean="0"/>
              <a:t>Денсър</a:t>
            </a:r>
            <a:r>
              <a:rPr lang="bg-BG" b="1" i="1" dirty="0" smtClean="0"/>
              <a:t>. Наричан още Червеният Гигант, той спечелва много  дербита в различни държави и няколко други 2-ри места и е награден за Европейски кон шампион на годината. По-късно е изпратен в Сащ и Австралия, където на някои писти поставя рекорди и по-късно се пенсионира, като потомството му е много скъпо платено и някои са станали шампиони.</a:t>
            </a:r>
            <a:endParaRPr lang="bg-BG" b="1" i="1" dirty="0"/>
          </a:p>
        </p:txBody>
      </p:sp>
      <p:pic>
        <p:nvPicPr>
          <p:cNvPr id="1026" name="Picture 2" descr="Giant's Causeway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5364" name="Picture 4" descr="http://i.bloodhorse.com/sroimages/medium/00001182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4857752" cy="392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1143000"/>
          </a:xfrm>
        </p:spPr>
        <p:txBody>
          <a:bodyPr>
            <a:normAutofit fontScale="90000"/>
          </a:bodyPr>
          <a:lstStyle/>
          <a:p>
            <a:r>
              <a:rPr lang="bg-BG" b="1" i="1" dirty="0" err="1" smtClean="0"/>
              <a:t>Смарти</a:t>
            </a:r>
            <a:r>
              <a:rPr lang="bg-BG" b="1" i="1" dirty="0" smtClean="0"/>
              <a:t> Джоунс ( </a:t>
            </a:r>
            <a:r>
              <a:rPr lang="en-US" b="1" i="1" dirty="0" smtClean="0"/>
              <a:t>Smarty Jones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714488"/>
            <a:ext cx="3214678" cy="5143512"/>
          </a:xfrm>
        </p:spPr>
        <p:txBody>
          <a:bodyPr>
            <a:normAutofit fontScale="62500" lnSpcReduction="20000"/>
          </a:bodyPr>
          <a:lstStyle/>
          <a:p>
            <a:r>
              <a:rPr lang="bg-BG" b="1" i="1" dirty="0" smtClean="0"/>
              <a:t>Роден е на 28 февруари 2001 г.  </a:t>
            </a:r>
            <a:r>
              <a:rPr lang="bg-BG" b="1" i="1" dirty="0" err="1" smtClean="0"/>
              <a:t>Смарти</a:t>
            </a:r>
            <a:r>
              <a:rPr lang="bg-BG" b="1" i="1" dirty="0" smtClean="0"/>
              <a:t> Джоунс е чистокръвен състезателен кон, който печели през 2004 г. 1-во място в Кентъки Дербито и </a:t>
            </a:r>
            <a:r>
              <a:rPr lang="bg-BG" b="1" i="1" dirty="0" err="1" smtClean="0"/>
              <a:t>Прийкнес</a:t>
            </a:r>
            <a:r>
              <a:rPr lang="bg-BG" b="1" i="1" dirty="0" smtClean="0"/>
              <a:t> и завършва на 2-ро място в </a:t>
            </a:r>
            <a:r>
              <a:rPr lang="bg-BG" b="1" i="1" dirty="0" err="1" smtClean="0"/>
              <a:t>Белмонт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Стейкс</a:t>
            </a:r>
            <a:r>
              <a:rPr lang="bg-BG" b="1" i="1" dirty="0" smtClean="0"/>
              <a:t>. Пра-дядо му е </a:t>
            </a:r>
            <a:r>
              <a:rPr lang="bg-BG" b="1" i="1" dirty="0" err="1" smtClean="0"/>
              <a:t>Фулиш</a:t>
            </a:r>
            <a:r>
              <a:rPr lang="bg-BG" b="1" i="1" dirty="0" smtClean="0"/>
              <a:t> </a:t>
            </a:r>
            <a:r>
              <a:rPr lang="bg-BG" b="1" i="1" dirty="0" err="1" smtClean="0"/>
              <a:t>Плежър</a:t>
            </a:r>
            <a:r>
              <a:rPr lang="bg-BG" b="1" i="1" dirty="0" smtClean="0"/>
              <a:t>.</a:t>
            </a:r>
          </a:p>
          <a:p>
            <a:r>
              <a:rPr lang="bg-BG" b="1" i="1" dirty="0" smtClean="0"/>
              <a:t>Краят на състезателната му кариера завършва на 02 Август 2004 г. поради  травми на глезените. Сега той се използва за разплод.</a:t>
            </a:r>
            <a:endParaRPr lang="bg-BG" b="1" i="1" dirty="0"/>
          </a:p>
        </p:txBody>
      </p:sp>
      <p:pic>
        <p:nvPicPr>
          <p:cNvPr id="45058" name="Picture 2" descr="Smarty Jones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7410" name="Picture 2" descr="http://msjeannieology.files.wordpress.com/2012/04/smarty20jones20w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6420" y="1928802"/>
            <a:ext cx="5757466" cy="4195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Лава Мен (</a:t>
            </a:r>
            <a:r>
              <a:rPr lang="en-US" b="1" dirty="0" smtClean="0"/>
              <a:t>Lava Man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563888" cy="525780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20 март, 2001 г. Дядо му е </a:t>
            </a:r>
            <a:r>
              <a:rPr lang="bg-BG" b="1" dirty="0" err="1" smtClean="0"/>
              <a:t>Ситъл</a:t>
            </a:r>
            <a:r>
              <a:rPr lang="bg-BG" b="1" dirty="0" smtClean="0"/>
              <a:t> </a:t>
            </a:r>
            <a:r>
              <a:rPr lang="bg-BG" b="1" dirty="0" err="1" smtClean="0"/>
              <a:t>Слю</a:t>
            </a:r>
            <a:r>
              <a:rPr lang="bg-BG" b="1" dirty="0" smtClean="0"/>
              <a:t>. Неговият треньор за него казва: “Какъв кон? Това е невиждана машина”. Лава Мен е </a:t>
            </a:r>
            <a:r>
              <a:rPr lang="bg-BG" b="1" dirty="0" err="1" smtClean="0"/>
              <a:t>кастрат</a:t>
            </a:r>
            <a:r>
              <a:rPr lang="bg-BG" b="1" dirty="0" smtClean="0"/>
              <a:t>. Спечелил е много престижни състезания, купи и </a:t>
            </a:r>
            <a:r>
              <a:rPr lang="bg-BG" b="1" dirty="0" err="1" smtClean="0"/>
              <a:t>триатлони</a:t>
            </a:r>
            <a:r>
              <a:rPr lang="bg-BG" b="1" dirty="0" smtClean="0"/>
              <a:t> в най-различни страни. Избран за кон на годината и приет в Залата на Славата и поставил много рекорди на писти. </a:t>
            </a:r>
          </a:p>
          <a:p>
            <a:r>
              <a:rPr lang="bg-BG" b="1" dirty="0" smtClean="0"/>
              <a:t>Със своите 46 старта той завърши своята състезателна кариера.</a:t>
            </a:r>
            <a:endParaRPr lang="bg-BG" b="1" dirty="0"/>
          </a:p>
        </p:txBody>
      </p:sp>
      <p:pic>
        <p:nvPicPr>
          <p:cNvPr id="103426" name="Picture 2" descr="https://c1.staticflickr.com/3/2522/4329627690_b3570d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41171"/>
            <a:ext cx="5266556" cy="3507527"/>
          </a:xfrm>
          <a:prstGeom prst="rect">
            <a:avLst/>
          </a:prstGeom>
          <a:noFill/>
        </p:spPr>
      </p:pic>
      <p:pic>
        <p:nvPicPr>
          <p:cNvPr id="13314" name="Picture 2" descr="Lava Ma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Афлийт</a:t>
            </a:r>
            <a:r>
              <a:rPr lang="bg-BG" b="1" dirty="0" smtClean="0"/>
              <a:t> Алекс (</a:t>
            </a:r>
            <a:r>
              <a:rPr lang="en-US" b="1" dirty="0" err="1" smtClean="0"/>
              <a:t>Afleet</a:t>
            </a:r>
            <a:r>
              <a:rPr lang="en-US" b="1" dirty="0" smtClean="0"/>
              <a:t> Alex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4139952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err="1" smtClean="0"/>
              <a:t>роден</a:t>
            </a:r>
            <a:r>
              <a:rPr lang="ru-RU" b="1" dirty="0" smtClean="0"/>
              <a:t> на 9 Май 2002 г. и </a:t>
            </a:r>
            <a:r>
              <a:rPr lang="ru-RU" b="1" dirty="0" err="1" smtClean="0"/>
              <a:t>през</a:t>
            </a:r>
            <a:r>
              <a:rPr lang="ru-RU" b="1" dirty="0" smtClean="0"/>
              <a:t> 2005 г. </a:t>
            </a:r>
            <a:r>
              <a:rPr lang="ru-RU" b="1" dirty="0" err="1" smtClean="0"/>
              <a:t>печели</a:t>
            </a:r>
            <a:r>
              <a:rPr lang="ru-RU" b="1" dirty="0" smtClean="0"/>
              <a:t> две от дерби </a:t>
            </a:r>
            <a:r>
              <a:rPr lang="ru-RU" b="1" dirty="0" err="1" smtClean="0"/>
              <a:t>състезанията</a:t>
            </a:r>
            <a:r>
              <a:rPr lang="ru-RU" b="1" dirty="0" smtClean="0"/>
              <a:t> </a:t>
            </a:r>
            <a:r>
              <a:rPr lang="ru-RU" b="1" dirty="0" err="1" smtClean="0"/>
              <a:t>Прийкнес</a:t>
            </a:r>
            <a:r>
              <a:rPr lang="ru-RU" b="1" dirty="0" smtClean="0"/>
              <a:t> и </a:t>
            </a:r>
            <a:r>
              <a:rPr lang="ru-RU" b="1" dirty="0" err="1" smtClean="0"/>
              <a:t>Белмонт</a:t>
            </a:r>
            <a:r>
              <a:rPr lang="ru-RU" b="1" dirty="0" smtClean="0"/>
              <a:t> </a:t>
            </a:r>
            <a:r>
              <a:rPr lang="ru-RU" b="1" dirty="0" err="1" smtClean="0"/>
              <a:t>Стейкс</a:t>
            </a:r>
            <a:r>
              <a:rPr lang="ru-RU" b="1" dirty="0" smtClean="0"/>
              <a:t>, но на </a:t>
            </a:r>
            <a:r>
              <a:rPr lang="ru-RU" b="1" dirty="0" err="1" smtClean="0"/>
              <a:t>Кентъки</a:t>
            </a:r>
            <a:r>
              <a:rPr lang="ru-RU" b="1" dirty="0" smtClean="0"/>
              <a:t> </a:t>
            </a:r>
            <a:r>
              <a:rPr lang="ru-RU" b="1" dirty="0" err="1" smtClean="0"/>
              <a:t>завършва</a:t>
            </a:r>
            <a:r>
              <a:rPr lang="ru-RU" b="1" dirty="0" smtClean="0"/>
              <a:t> трети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лош</a:t>
            </a:r>
            <a:r>
              <a:rPr lang="ru-RU" b="1" dirty="0" smtClean="0"/>
              <a:t> старт и </a:t>
            </a:r>
            <a:r>
              <a:rPr lang="ru-RU" b="1" dirty="0" err="1" smtClean="0"/>
              <a:t>злополука</a:t>
            </a:r>
            <a:r>
              <a:rPr lang="ru-RU" b="1" dirty="0" smtClean="0"/>
              <a:t>. Той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</a:t>
            </a:r>
            <a:r>
              <a:rPr lang="ru-RU" b="1" dirty="0" err="1" smtClean="0"/>
              <a:t>други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два рекорда и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над 2 </a:t>
            </a:r>
            <a:r>
              <a:rPr lang="ru-RU" b="1" dirty="0" err="1" smtClean="0"/>
              <a:t>милиона</a:t>
            </a:r>
            <a:r>
              <a:rPr lang="ru-RU" b="1" dirty="0" smtClean="0"/>
              <a:t> и </a:t>
            </a:r>
            <a:r>
              <a:rPr lang="ru-RU" b="1" dirty="0" err="1" smtClean="0"/>
              <a:t>бива</a:t>
            </a:r>
            <a:r>
              <a:rPr lang="ru-RU" b="1" dirty="0" smtClean="0"/>
              <a:t> избран за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. </a:t>
            </a:r>
            <a:r>
              <a:rPr lang="ru-RU" b="1" dirty="0" err="1" smtClean="0"/>
              <a:t>Още</a:t>
            </a:r>
            <a:r>
              <a:rPr lang="ru-RU" b="1" dirty="0" smtClean="0"/>
              <a:t> от </a:t>
            </a:r>
            <a:r>
              <a:rPr lang="ru-RU" b="1" dirty="0" err="1" smtClean="0"/>
              <a:t>самото</a:t>
            </a:r>
            <a:r>
              <a:rPr lang="ru-RU" b="1" dirty="0" smtClean="0"/>
              <a:t> си </a:t>
            </a:r>
            <a:r>
              <a:rPr lang="ru-RU" b="1" dirty="0" err="1" smtClean="0"/>
              <a:t>раждане</a:t>
            </a:r>
            <a:r>
              <a:rPr lang="ru-RU" b="1" dirty="0" smtClean="0"/>
              <a:t> той бил </a:t>
            </a:r>
            <a:r>
              <a:rPr lang="ru-RU" b="1" dirty="0" err="1" smtClean="0"/>
              <a:t>изправен</a:t>
            </a:r>
            <a:r>
              <a:rPr lang="ru-RU" b="1" dirty="0" smtClean="0"/>
              <a:t> пред </a:t>
            </a:r>
            <a:r>
              <a:rPr lang="ru-RU" b="1" dirty="0" err="1" smtClean="0"/>
              <a:t>тудностите</a:t>
            </a:r>
            <a:r>
              <a:rPr lang="ru-RU" b="1" dirty="0" smtClean="0"/>
              <a:t>, </a:t>
            </a:r>
            <a:r>
              <a:rPr lang="ru-RU" b="1" dirty="0" err="1" smtClean="0"/>
              <a:t>защото</a:t>
            </a:r>
            <a:r>
              <a:rPr lang="ru-RU" b="1" dirty="0" smtClean="0"/>
              <a:t> майка </a:t>
            </a:r>
            <a:r>
              <a:rPr lang="ru-RU" b="1" dirty="0" err="1" smtClean="0"/>
              <a:t>му</a:t>
            </a:r>
            <a:r>
              <a:rPr lang="ru-RU" b="1" dirty="0" smtClean="0"/>
              <a:t> </a:t>
            </a:r>
            <a:r>
              <a:rPr lang="ru-RU" b="1" dirty="0" err="1" smtClean="0"/>
              <a:t>умира</a:t>
            </a:r>
            <a:r>
              <a:rPr lang="ru-RU" b="1" dirty="0" smtClean="0"/>
              <a:t> </a:t>
            </a:r>
            <a:r>
              <a:rPr lang="ru-RU" b="1" dirty="0" err="1" smtClean="0"/>
              <a:t>малко</a:t>
            </a:r>
            <a:r>
              <a:rPr lang="ru-RU" b="1" dirty="0" smtClean="0"/>
              <a:t> след </a:t>
            </a:r>
            <a:r>
              <a:rPr lang="ru-RU" b="1" dirty="0" err="1" smtClean="0"/>
              <a:t>раждането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и за да </a:t>
            </a:r>
            <a:r>
              <a:rPr lang="ru-RU" b="1" dirty="0" err="1" smtClean="0"/>
              <a:t>стабилизират</a:t>
            </a:r>
            <a:r>
              <a:rPr lang="ru-RU" b="1" dirty="0" smtClean="0"/>
              <a:t> </a:t>
            </a:r>
            <a:r>
              <a:rPr lang="ru-RU" b="1" dirty="0" err="1" smtClean="0"/>
              <a:t>кончето</a:t>
            </a:r>
            <a:r>
              <a:rPr lang="ru-RU" b="1" dirty="0" smtClean="0"/>
              <a:t> се налагало да го  хранят от </a:t>
            </a:r>
            <a:r>
              <a:rPr lang="ru-RU" b="1" dirty="0" err="1" smtClean="0"/>
              <a:t>биберон</a:t>
            </a:r>
            <a:r>
              <a:rPr lang="ru-RU" b="1" dirty="0" smtClean="0"/>
              <a:t> </a:t>
            </a:r>
            <a:r>
              <a:rPr lang="ru-RU" b="1" dirty="0" err="1" smtClean="0"/>
              <a:t>докато</a:t>
            </a:r>
            <a:r>
              <a:rPr lang="ru-RU" b="1" dirty="0" smtClean="0"/>
              <a:t> </a:t>
            </a:r>
            <a:r>
              <a:rPr lang="ru-RU" b="1" dirty="0" err="1" smtClean="0"/>
              <a:t>укрепне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По-късно</a:t>
            </a:r>
            <a:r>
              <a:rPr lang="ru-RU" b="1" dirty="0" smtClean="0"/>
              <a:t>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е бил  </a:t>
            </a:r>
            <a:r>
              <a:rPr lang="ru-RU" b="1" dirty="0" err="1" smtClean="0"/>
              <a:t>приет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78852" name="Picture 4" descr="http://media2.popsugar-assets.com/files/2012/06/23/3/192/1922243/7e3400716c6deb5f_2005_afleet_alex.xxxlarge/i/Afleet-Alex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4851449" cy="3780719"/>
          </a:xfrm>
          <a:prstGeom prst="rect">
            <a:avLst/>
          </a:prstGeom>
          <a:noFill/>
        </p:spPr>
      </p:pic>
      <p:pic>
        <p:nvPicPr>
          <p:cNvPr id="36866" name="Picture 2" descr="Afleet Alex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Барбаро</a:t>
            </a:r>
            <a:r>
              <a:rPr lang="bg-BG" b="1" i="1" dirty="0" smtClean="0"/>
              <a:t> (</a:t>
            </a:r>
            <a:r>
              <a:rPr lang="en-US" b="1" i="1" dirty="0" smtClean="0"/>
              <a:t> </a:t>
            </a:r>
            <a:r>
              <a:rPr lang="en-US" b="1" i="1" dirty="0" err="1" smtClean="0"/>
              <a:t>Barbaro</a:t>
            </a:r>
            <a:r>
              <a:rPr lang="en-US" b="1" i="1" dirty="0" smtClean="0"/>
              <a:t>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Роден е на 29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, 2003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29 </a:t>
            </a:r>
            <a:r>
              <a:rPr lang="ru-RU" b="1" i="1" dirty="0" err="1" smtClean="0"/>
              <a:t>Януари</a:t>
            </a:r>
            <a:r>
              <a:rPr lang="ru-RU" b="1" i="1" dirty="0" smtClean="0"/>
              <a:t> 2007 г. </a:t>
            </a:r>
            <a:r>
              <a:rPr lang="ru-RU" b="1" i="1" dirty="0" err="1" smtClean="0"/>
              <a:t>Фаворитът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Барбаро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кестеняв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жребец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който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2006 г. </a:t>
            </a:r>
            <a:r>
              <a:rPr lang="ru-RU" b="1" i="1" dirty="0" err="1" smtClean="0"/>
              <a:t>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Дербито</a:t>
            </a:r>
            <a:r>
              <a:rPr lang="ru-RU" b="1" i="1" dirty="0" smtClean="0"/>
              <a:t>, но на На 20 май 2006 г. той </a:t>
            </a:r>
            <a:r>
              <a:rPr lang="ru-RU" b="1" i="1" dirty="0" err="1" smtClean="0"/>
              <a:t>чупи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десния</a:t>
            </a:r>
            <a:r>
              <a:rPr lang="ru-RU" b="1" i="1" dirty="0" smtClean="0"/>
              <a:t> си </a:t>
            </a:r>
            <a:r>
              <a:rPr lang="ru-RU" b="1" i="1" dirty="0" err="1" smtClean="0"/>
              <a:t>заден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приключва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състезателната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 </a:t>
            </a:r>
            <a:r>
              <a:rPr lang="ru-RU" b="1" i="1" dirty="0" err="1" smtClean="0"/>
              <a:t>кариера</a:t>
            </a:r>
            <a:r>
              <a:rPr lang="ru-RU" b="1" i="1" dirty="0" smtClean="0"/>
              <a:t> и в </a:t>
            </a:r>
            <a:r>
              <a:rPr lang="ru-RU" b="1" i="1" dirty="0" err="1" smtClean="0"/>
              <a:t>крайна</a:t>
            </a:r>
            <a:r>
              <a:rPr lang="ru-RU" b="1" i="1" dirty="0" smtClean="0"/>
              <a:t> сметка води до </a:t>
            </a:r>
            <a:r>
              <a:rPr lang="ru-RU" b="1" i="1" dirty="0" err="1" smtClean="0"/>
              <a:t>смъртта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. </a:t>
            </a:r>
            <a:r>
              <a:rPr lang="ru-RU" b="1" i="1" dirty="0" err="1" smtClean="0"/>
              <a:t>Контузията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съсипва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шансовете</a:t>
            </a:r>
            <a:r>
              <a:rPr lang="ru-RU" b="1" i="1" dirty="0" smtClean="0"/>
              <a:t>  </a:t>
            </a:r>
            <a:r>
              <a:rPr lang="ru-RU" b="1" i="1" dirty="0" err="1" smtClean="0"/>
              <a:t>му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спечелване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Купа.</a:t>
            </a:r>
          </a:p>
          <a:p>
            <a:r>
              <a:rPr lang="ru-RU" b="1" i="1" dirty="0" smtClean="0"/>
              <a:t>На </a:t>
            </a:r>
            <a:r>
              <a:rPr lang="ru-RU" b="1" i="1" dirty="0" err="1" smtClean="0"/>
              <a:t>следващия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ден</a:t>
            </a:r>
            <a:r>
              <a:rPr lang="ru-RU" b="1" i="1" dirty="0" smtClean="0"/>
              <a:t>, той </a:t>
            </a:r>
            <a:r>
              <a:rPr lang="ru-RU" b="1" i="1" dirty="0" err="1" smtClean="0"/>
              <a:t>претърпява</a:t>
            </a:r>
            <a:r>
              <a:rPr lang="ru-RU" b="1" i="1" dirty="0" smtClean="0"/>
              <a:t> операция, но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юли </a:t>
            </a:r>
            <a:r>
              <a:rPr lang="ru-RU" b="1" i="1" dirty="0" err="1" smtClean="0"/>
              <a:t>развива</a:t>
            </a:r>
            <a:r>
              <a:rPr lang="ru-RU" b="1" i="1" dirty="0" smtClean="0"/>
              <a:t> ламинит на </a:t>
            </a:r>
            <a:r>
              <a:rPr lang="ru-RU" b="1" i="1" dirty="0" err="1" smtClean="0"/>
              <a:t>левия</a:t>
            </a:r>
            <a:r>
              <a:rPr lang="ru-RU" b="1" i="1" dirty="0" smtClean="0"/>
              <a:t> десен </a:t>
            </a:r>
            <a:r>
              <a:rPr lang="ru-RU" b="1" i="1" dirty="0" err="1" smtClean="0"/>
              <a:t>крак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претърпява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още</a:t>
            </a:r>
            <a:r>
              <a:rPr lang="ru-RU" b="1" i="1" dirty="0" smtClean="0"/>
              <a:t> пет операции. </a:t>
            </a:r>
            <a:r>
              <a:rPr lang="ru-RU" b="1" i="1" dirty="0" err="1" smtClean="0"/>
              <a:t>Лекуването</a:t>
            </a:r>
            <a:r>
              <a:rPr lang="ru-RU" b="1" i="1" dirty="0" smtClean="0"/>
              <a:t> било </a:t>
            </a:r>
            <a:r>
              <a:rPr lang="ru-RU" b="1" i="1" dirty="0" err="1" smtClean="0"/>
              <a:t>безмислено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защото</a:t>
            </a:r>
            <a:r>
              <a:rPr lang="ru-RU" b="1" i="1" dirty="0" smtClean="0"/>
              <a:t> скоро </a:t>
            </a:r>
            <a:r>
              <a:rPr lang="ru-RU" b="1" i="1" dirty="0" err="1" smtClean="0"/>
              <a:t>жребеца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развива</a:t>
            </a:r>
            <a:r>
              <a:rPr lang="ru-RU" b="1" i="1" dirty="0" smtClean="0"/>
              <a:t> ламинит и на </a:t>
            </a:r>
            <a:r>
              <a:rPr lang="ru-RU" b="1" i="1" dirty="0" err="1" smtClean="0"/>
              <a:t>предните</a:t>
            </a:r>
            <a:r>
              <a:rPr lang="ru-RU" b="1" i="1" dirty="0" smtClean="0"/>
              <a:t> два </a:t>
            </a:r>
            <a:r>
              <a:rPr lang="ru-RU" b="1" i="1" dirty="0" err="1" smtClean="0"/>
              <a:t>крака</a:t>
            </a:r>
            <a:r>
              <a:rPr lang="ru-RU" b="1" i="1" dirty="0" smtClean="0"/>
              <a:t> и се </a:t>
            </a:r>
            <a:r>
              <a:rPr lang="ru-RU" b="1" i="1" dirty="0" err="1" smtClean="0"/>
              <a:t>налага</a:t>
            </a:r>
            <a:r>
              <a:rPr lang="ru-RU" b="1" i="1" dirty="0" smtClean="0"/>
              <a:t> да го приспят. В </a:t>
            </a:r>
            <a:r>
              <a:rPr lang="ru-RU" b="1" i="1" dirty="0" err="1" smtClean="0"/>
              <a:t>чест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този</a:t>
            </a:r>
            <a:r>
              <a:rPr lang="ru-RU" b="1" i="1" dirty="0" smtClean="0"/>
              <a:t> велик кон  е построен мемориал.</a:t>
            </a:r>
            <a:endParaRPr lang="bg-BG" b="1" i="1" dirty="0"/>
          </a:p>
        </p:txBody>
      </p:sp>
      <p:pic>
        <p:nvPicPr>
          <p:cNvPr id="53250" name="Picture 2" descr="Barbaro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21508" name="Picture 4" descr="http://blog.virgin-atlantic.com/t5/image/serverpage/image-id/8431iCC6FB69CDAB2490D/image-size/original?v=mpbl-1&amp;px=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14422"/>
            <a:ext cx="6548430" cy="327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/>
          <a:lstStyle/>
          <a:p>
            <a:r>
              <a:rPr lang="bg-BG" b="1" dirty="0" err="1" smtClean="0"/>
              <a:t>Рагс</a:t>
            </a:r>
            <a:r>
              <a:rPr lang="bg-BG" b="1" dirty="0" smtClean="0"/>
              <a:t> ту </a:t>
            </a:r>
            <a:r>
              <a:rPr lang="bg-BG" b="1" dirty="0" err="1" smtClean="0"/>
              <a:t>Ричес</a:t>
            </a:r>
            <a:r>
              <a:rPr lang="bg-BG" b="1" dirty="0" smtClean="0"/>
              <a:t> (</a:t>
            </a:r>
            <a:r>
              <a:rPr lang="en-US" b="1" dirty="0" smtClean="0"/>
              <a:t>Rags to Riches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340768"/>
            <a:ext cx="3707904" cy="5517232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Родена е на 27 февруари 2004 г., като през 2007 г. става първата кобила спечелила състезанието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</a:t>
            </a:r>
            <a:r>
              <a:rPr lang="bg-BG" b="1" dirty="0" err="1" smtClean="0"/>
              <a:t>Стейкс</a:t>
            </a:r>
            <a:r>
              <a:rPr lang="bg-BG" b="1" dirty="0" smtClean="0"/>
              <a:t> за повече от един век. По бащина линия дядо и е Сиатъл </a:t>
            </a:r>
            <a:r>
              <a:rPr lang="bg-BG" b="1" dirty="0" err="1" smtClean="0"/>
              <a:t>Слю</a:t>
            </a:r>
            <a:r>
              <a:rPr lang="bg-BG" b="1" dirty="0" smtClean="0"/>
              <a:t> и е потомка на </a:t>
            </a:r>
            <a:r>
              <a:rPr lang="bg-BG" b="1" dirty="0" err="1" smtClean="0"/>
              <a:t>Секретарият</a:t>
            </a:r>
            <a:r>
              <a:rPr lang="bg-BG" b="1" dirty="0" smtClean="0"/>
              <a:t>. Кобилата е била закупена през 2005 за 1,9 милиона долара. В своята кариера тя има много първи места, наградена е за кобила на годината и като три годишна кобила шампион, поставя няколко рекорда и се втурва в една битка на половете в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</a:t>
            </a:r>
            <a:r>
              <a:rPr lang="bg-BG" b="1" dirty="0" err="1" smtClean="0"/>
              <a:t>Стейкс</a:t>
            </a:r>
            <a:r>
              <a:rPr lang="bg-BG" b="1" dirty="0" smtClean="0"/>
              <a:t> на 5 юли 2007 г., като се изправя срещу </a:t>
            </a:r>
            <a:r>
              <a:rPr lang="bg-BG" b="1" dirty="0" err="1" smtClean="0"/>
              <a:t>Кърлин</a:t>
            </a:r>
            <a:r>
              <a:rPr lang="bg-BG" b="1" dirty="0" smtClean="0"/>
              <a:t> и го побеждава. По-късно през 2008 получава фрактура на десния преден крак поради лош старт и се оттегля след </a:t>
            </a:r>
            <a:r>
              <a:rPr lang="bg-BG" b="1" dirty="0" err="1" smtClean="0"/>
              <a:t>възтановяването</a:t>
            </a:r>
            <a:r>
              <a:rPr lang="bg-BG" b="1" dirty="0" smtClean="0"/>
              <a:t> си за разплод.</a:t>
            </a:r>
            <a:endParaRPr lang="bg-BG" b="1" dirty="0"/>
          </a:p>
        </p:txBody>
      </p:sp>
      <p:pic>
        <p:nvPicPr>
          <p:cNvPr id="72706" name="Picture 2" descr="http://41.media.tumblr.com/9213d84bba5a7c8f16593d15b3f1ac45/tumblr_n1cwtjShtd1s2wg51o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4607" y="1844824"/>
            <a:ext cx="5249006" cy="4427984"/>
          </a:xfrm>
          <a:prstGeom prst="rect">
            <a:avLst/>
          </a:prstGeom>
          <a:noFill/>
        </p:spPr>
      </p:pic>
      <p:pic>
        <p:nvPicPr>
          <p:cNvPr id="72708" name="Picture 4" descr="Rags To Riches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2976" y="188640"/>
            <a:ext cx="6131024" cy="1143000"/>
          </a:xfrm>
        </p:spPr>
        <p:txBody>
          <a:bodyPr/>
          <a:lstStyle/>
          <a:p>
            <a:r>
              <a:rPr lang="bg-BG" b="1" dirty="0" err="1" smtClean="0"/>
              <a:t>Кърлин</a:t>
            </a:r>
            <a:r>
              <a:rPr lang="bg-BG" b="1" dirty="0" smtClean="0"/>
              <a:t> (</a:t>
            </a:r>
            <a:r>
              <a:rPr lang="en-US" b="1" dirty="0" err="1" smtClean="0"/>
              <a:t>Curlin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87824" y="1556792"/>
            <a:ext cx="5770984" cy="180020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25ти Март 2004 г. </a:t>
            </a:r>
            <a:r>
              <a:rPr lang="bg-BG" b="1" dirty="0" err="1" smtClean="0"/>
              <a:t>Кърлин</a:t>
            </a:r>
            <a:r>
              <a:rPr lang="bg-BG" b="1" dirty="0" smtClean="0"/>
              <a:t> е кон от много висок ранг спечелил в своята кариера над 10 милиона долара, спечелил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 и световната купа на Дубай, избран за кон на годината и признат в Залата на Славата.</a:t>
            </a:r>
            <a:endParaRPr lang="bg-BG" b="1" dirty="0"/>
          </a:p>
        </p:txBody>
      </p:sp>
      <p:pic>
        <p:nvPicPr>
          <p:cNvPr id="95234" name="Picture 2" descr="http://railrunner.files.wordpress.com/2009/11/curlin-glamour-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3192979"/>
          </a:xfrm>
          <a:prstGeom prst="rect">
            <a:avLst/>
          </a:prstGeom>
          <a:noFill/>
        </p:spPr>
      </p:pic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2947"/>
            <a:ext cx="4320480" cy="3345053"/>
          </a:xfrm>
          <a:prstGeom prst="rect">
            <a:avLst/>
          </a:prstGeom>
          <a:noFill/>
        </p:spPr>
      </p:pic>
      <p:pic>
        <p:nvPicPr>
          <p:cNvPr id="15362" name="Picture 2" descr="Curlin Sil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936104" cy="916736"/>
          </a:xfrm>
          <a:prstGeom prst="rect">
            <a:avLst/>
          </a:prstGeom>
          <a:noFill/>
        </p:spPr>
      </p:pic>
      <p:sp>
        <p:nvSpPr>
          <p:cNvPr id="8" name="Контейнер за съдържание 2"/>
          <p:cNvSpPr txBox="1">
            <a:spLocks/>
          </p:cNvSpPr>
          <p:nvPr/>
        </p:nvSpPr>
        <p:spPr>
          <a:xfrm>
            <a:off x="4355976" y="3501008"/>
            <a:ext cx="4788024" cy="3356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bg-BG" sz="2800" b="1" dirty="0" smtClean="0"/>
              <a:t>На Кентъки завършва трети, а на </a:t>
            </a:r>
            <a:r>
              <a:rPr lang="bg-BG" sz="2800" b="1" dirty="0" err="1" smtClean="0"/>
              <a:t>Белмонт</a:t>
            </a:r>
            <a:r>
              <a:rPr lang="bg-BG" sz="2800" b="1" dirty="0" smtClean="0"/>
              <a:t> се  класира на второ място. </a:t>
            </a: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Дядо</a:t>
            </a: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 по бащина линия е Г-н </a:t>
            </a:r>
            <a:r>
              <a:rPr kumimoji="0" lang="bg-BG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Проспектор</a:t>
            </a: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През 2007, 2008 и 2009 г. той печели наградата </a:t>
            </a:r>
            <a:r>
              <a:rPr kumimoji="0" lang="bg-BG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Еклипс</a:t>
            </a:r>
            <a:r>
              <a:rPr lang="bg-BG" sz="3200" b="1" dirty="0" smtClean="0"/>
              <a:t> през три последователни години. Спечелва много престижни състезания и залози, след което се пенсионира и се използва за разплод.</a:t>
            </a:r>
            <a:endParaRPr kumimoji="0" lang="bg-BG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Зениата</a:t>
            </a:r>
            <a:r>
              <a:rPr lang="bg-BG" b="1" i="1" dirty="0" smtClean="0"/>
              <a:t> ( </a:t>
            </a:r>
            <a:r>
              <a:rPr lang="en-US" b="1" i="1" dirty="0" err="1" smtClean="0"/>
              <a:t>Zenyatta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857364"/>
            <a:ext cx="3214678" cy="5000636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Родена е на 01 Април 2004 г. </a:t>
            </a:r>
            <a:r>
              <a:rPr lang="bg-BG" b="1" i="1" dirty="0" err="1" smtClean="0"/>
              <a:t>Зениата</a:t>
            </a:r>
            <a:r>
              <a:rPr lang="bg-BG" b="1" i="1" dirty="0" smtClean="0"/>
              <a:t> или наричана още ‘’Кралицата на Състезанията ‘’ е тъмнокестенява кобила носителка на много шампионски титли, поставила много нови рекорди, избрана за топ кобила на годината и спечелила огромни </a:t>
            </a:r>
            <a:r>
              <a:rPr lang="bg-BG" b="1" i="1" dirty="0" err="1" smtClean="0"/>
              <a:t>наградни</a:t>
            </a:r>
            <a:r>
              <a:rPr lang="bg-BG" b="1" i="1" dirty="0" smtClean="0"/>
              <a:t> фондове. Във всичките си състезания за кобили, в които е участвала винаги е побеждавала.</a:t>
            </a:r>
          </a:p>
          <a:p>
            <a:r>
              <a:rPr lang="ru-RU" b="1" i="1" dirty="0" smtClean="0"/>
              <a:t>На 17 </a:t>
            </a:r>
            <a:r>
              <a:rPr lang="ru-RU" b="1" i="1" dirty="0" err="1" smtClean="0"/>
              <a:t>ноември</a:t>
            </a:r>
            <a:r>
              <a:rPr lang="ru-RU" b="1" i="1" dirty="0" smtClean="0"/>
              <a:t> 2010 г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пенсионира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сега</a:t>
            </a:r>
            <a:r>
              <a:rPr lang="ru-RU" b="1" i="1" dirty="0" smtClean="0"/>
              <a:t> се </a:t>
            </a:r>
            <a:r>
              <a:rPr lang="ru-RU" b="1" i="1" dirty="0" err="1" smtClean="0"/>
              <a:t>използва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41986" name="Picture 2" descr="http://www.horseracingnation.com/silks/horse/Zenya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6" cy="806162"/>
          </a:xfrm>
          <a:prstGeom prst="rect">
            <a:avLst/>
          </a:prstGeom>
          <a:noFill/>
        </p:spPr>
      </p:pic>
      <p:pic>
        <p:nvPicPr>
          <p:cNvPr id="7170" name="Picture 2" descr="http://assets.espn.go.com/i/eticket/20101029/photo/etick_zenyatta07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00240"/>
            <a:ext cx="559871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/>
              <a:t> </a:t>
            </a:r>
            <a:r>
              <a:rPr lang="bg-BG" b="1" dirty="0" err="1" smtClean="0"/>
              <a:t>Ейт</a:t>
            </a:r>
            <a:r>
              <a:rPr lang="bg-BG" b="1" dirty="0" smtClean="0"/>
              <a:t> </a:t>
            </a:r>
            <a:r>
              <a:rPr lang="bg-BG" b="1" dirty="0" err="1" smtClean="0"/>
              <a:t>Белес</a:t>
            </a:r>
            <a:r>
              <a:rPr lang="bg-BG" b="1" dirty="0" smtClean="0"/>
              <a:t> (</a:t>
            </a:r>
            <a:r>
              <a:rPr lang="en-US" b="1" dirty="0" smtClean="0"/>
              <a:t>Eight Belles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707904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23 </a:t>
            </a:r>
            <a:r>
              <a:rPr lang="ru-RU" b="1" dirty="0" err="1" smtClean="0"/>
              <a:t>февруари</a:t>
            </a:r>
            <a:r>
              <a:rPr lang="ru-RU" b="1" dirty="0" smtClean="0"/>
              <a:t>, 2005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3 май 2008 г. На </a:t>
            </a:r>
            <a:r>
              <a:rPr lang="ru-RU" b="1" dirty="0" err="1" smtClean="0"/>
              <a:t>Дербито</a:t>
            </a:r>
            <a:r>
              <a:rPr lang="ru-RU" b="1" dirty="0" smtClean="0"/>
              <a:t> за </a:t>
            </a:r>
            <a:r>
              <a:rPr lang="ru-RU" b="1" dirty="0" err="1" smtClean="0"/>
              <a:t>кобили</a:t>
            </a:r>
            <a:r>
              <a:rPr lang="ru-RU" b="1" dirty="0" smtClean="0"/>
              <a:t>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завършва</a:t>
            </a:r>
            <a:r>
              <a:rPr lang="ru-RU" b="1" dirty="0" smtClean="0"/>
              <a:t> на </a:t>
            </a:r>
            <a:r>
              <a:rPr lang="ru-RU" b="1" dirty="0" err="1" smtClean="0"/>
              <a:t>второ</a:t>
            </a:r>
            <a:r>
              <a:rPr lang="ru-RU" b="1" dirty="0" smtClean="0"/>
              <a:t> </a:t>
            </a:r>
            <a:r>
              <a:rPr lang="ru-RU" b="1" dirty="0" err="1" smtClean="0"/>
              <a:t>място</a:t>
            </a:r>
            <a:r>
              <a:rPr lang="ru-RU" b="1" dirty="0" smtClean="0"/>
              <a:t>. </a:t>
            </a:r>
            <a:r>
              <a:rPr lang="ru-RU" b="1" dirty="0" err="1" smtClean="0"/>
              <a:t>Тя</a:t>
            </a:r>
            <a:r>
              <a:rPr lang="ru-RU" b="1" dirty="0" smtClean="0"/>
              <a:t> е </a:t>
            </a:r>
            <a:r>
              <a:rPr lang="ru-RU" b="1" dirty="0" err="1" smtClean="0"/>
              <a:t>първата</a:t>
            </a:r>
            <a:r>
              <a:rPr lang="ru-RU" b="1" dirty="0" smtClean="0"/>
              <a:t> </a:t>
            </a:r>
            <a:r>
              <a:rPr lang="ru-RU" b="1" dirty="0" err="1" smtClean="0"/>
              <a:t>кобила</a:t>
            </a:r>
            <a:r>
              <a:rPr lang="ru-RU" b="1" dirty="0" smtClean="0"/>
              <a:t> в </a:t>
            </a:r>
            <a:r>
              <a:rPr lang="ru-RU" b="1" dirty="0" err="1" smtClean="0"/>
              <a:t>историята</a:t>
            </a:r>
            <a:r>
              <a:rPr lang="ru-RU" b="1" dirty="0" smtClean="0"/>
              <a:t>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три от </a:t>
            </a:r>
            <a:r>
              <a:rPr lang="ru-RU" b="1" dirty="0" err="1" smtClean="0"/>
              <a:t>най-престижните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за </a:t>
            </a:r>
            <a:r>
              <a:rPr lang="ru-RU" b="1" dirty="0" err="1" smtClean="0"/>
              <a:t>кобили</a:t>
            </a:r>
            <a:r>
              <a:rPr lang="ru-RU" b="1" dirty="0" smtClean="0"/>
              <a:t> в </a:t>
            </a:r>
            <a:r>
              <a:rPr lang="ru-RU" b="1" dirty="0" err="1" smtClean="0"/>
              <a:t>историята</a:t>
            </a:r>
            <a:r>
              <a:rPr lang="ru-RU" b="1" dirty="0" smtClean="0"/>
              <a:t>. На </a:t>
            </a:r>
            <a:r>
              <a:rPr lang="ru-RU" b="1" dirty="0" err="1" smtClean="0"/>
              <a:t>едно</a:t>
            </a:r>
            <a:r>
              <a:rPr lang="ru-RU" b="1" dirty="0" smtClean="0"/>
              <a:t> от </a:t>
            </a:r>
            <a:r>
              <a:rPr lang="ru-RU" b="1" dirty="0" err="1" smtClean="0"/>
              <a:t>тия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</a:t>
            </a:r>
            <a:r>
              <a:rPr lang="ru-RU" b="1" dirty="0" err="1" smtClean="0"/>
              <a:t>обаче</a:t>
            </a:r>
            <a:r>
              <a:rPr lang="ru-RU" b="1" dirty="0" smtClean="0"/>
              <a:t>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претърпява</a:t>
            </a:r>
            <a:r>
              <a:rPr lang="ru-RU" b="1" dirty="0" smtClean="0"/>
              <a:t> много </a:t>
            </a:r>
            <a:r>
              <a:rPr lang="ru-RU" b="1" dirty="0" err="1" smtClean="0"/>
              <a:t>тежък</a:t>
            </a:r>
            <a:r>
              <a:rPr lang="ru-RU" b="1" dirty="0" smtClean="0"/>
              <a:t> инцидент, </a:t>
            </a:r>
            <a:r>
              <a:rPr lang="ru-RU" b="1" dirty="0" err="1" smtClean="0"/>
              <a:t>който</a:t>
            </a:r>
            <a:r>
              <a:rPr lang="ru-RU" b="1" dirty="0" smtClean="0"/>
              <a:t> води до </a:t>
            </a:r>
            <a:r>
              <a:rPr lang="ru-RU" b="1" dirty="0" err="1" smtClean="0"/>
              <a:t>смъртта</a:t>
            </a:r>
            <a:r>
              <a:rPr lang="ru-RU" b="1" dirty="0" smtClean="0"/>
              <a:t> и. </a:t>
            </a:r>
            <a:r>
              <a:rPr lang="ru-RU" b="1" dirty="0" err="1" smtClean="0"/>
              <a:t>Още</a:t>
            </a:r>
            <a:r>
              <a:rPr lang="ru-RU" b="1" dirty="0" smtClean="0"/>
              <a:t> в </a:t>
            </a:r>
            <a:r>
              <a:rPr lang="ru-RU" b="1" dirty="0" err="1" smtClean="0"/>
              <a:t>началото</a:t>
            </a:r>
            <a:r>
              <a:rPr lang="ru-RU" b="1" dirty="0" smtClean="0"/>
              <a:t> на старта </a:t>
            </a:r>
            <a:r>
              <a:rPr lang="ru-RU" b="1" dirty="0" err="1" smtClean="0"/>
              <a:t>тя</a:t>
            </a:r>
            <a:r>
              <a:rPr lang="ru-RU" b="1" dirty="0" smtClean="0"/>
              <a:t> се </a:t>
            </a:r>
            <a:r>
              <a:rPr lang="ru-RU" b="1" dirty="0" err="1" smtClean="0"/>
              <a:t>препъва</a:t>
            </a:r>
            <a:r>
              <a:rPr lang="ru-RU" b="1" dirty="0" smtClean="0"/>
              <a:t> много </a:t>
            </a:r>
            <a:r>
              <a:rPr lang="ru-RU" b="1" dirty="0" err="1" smtClean="0"/>
              <a:t>лошо</a:t>
            </a:r>
            <a:r>
              <a:rPr lang="ru-RU" b="1" dirty="0" smtClean="0"/>
              <a:t> и си </a:t>
            </a:r>
            <a:r>
              <a:rPr lang="ru-RU" b="1" dirty="0" err="1" smtClean="0"/>
              <a:t>счупва</a:t>
            </a:r>
            <a:r>
              <a:rPr lang="ru-RU" b="1" dirty="0" smtClean="0"/>
              <a:t> </a:t>
            </a:r>
            <a:r>
              <a:rPr lang="ru-RU" b="1" dirty="0" err="1" smtClean="0"/>
              <a:t>двата</a:t>
            </a:r>
            <a:r>
              <a:rPr lang="ru-RU" b="1" dirty="0" smtClean="0"/>
              <a:t> </a:t>
            </a:r>
            <a:r>
              <a:rPr lang="ru-RU" b="1" dirty="0" err="1" smtClean="0"/>
              <a:t>предни</a:t>
            </a:r>
            <a:r>
              <a:rPr lang="ru-RU" b="1" dirty="0" smtClean="0"/>
              <a:t> </a:t>
            </a:r>
            <a:r>
              <a:rPr lang="ru-RU" b="1" dirty="0" err="1" smtClean="0"/>
              <a:t>глезена</a:t>
            </a:r>
            <a:r>
              <a:rPr lang="ru-RU" b="1" dirty="0" smtClean="0"/>
              <a:t> и си </a:t>
            </a:r>
            <a:r>
              <a:rPr lang="ru-RU" b="1" dirty="0" err="1" smtClean="0"/>
              <a:t>потрошава</a:t>
            </a:r>
            <a:r>
              <a:rPr lang="ru-RU" b="1" dirty="0" smtClean="0"/>
              <a:t> </a:t>
            </a:r>
            <a:r>
              <a:rPr lang="ru-RU" b="1" dirty="0" err="1" smtClean="0"/>
              <a:t>главата</a:t>
            </a:r>
            <a:r>
              <a:rPr lang="ru-RU" b="1" dirty="0" smtClean="0"/>
              <a:t> и се </a:t>
            </a:r>
            <a:r>
              <a:rPr lang="ru-RU" b="1" dirty="0" err="1" smtClean="0"/>
              <a:t>налага</a:t>
            </a:r>
            <a:r>
              <a:rPr lang="ru-RU" b="1" dirty="0" smtClean="0"/>
              <a:t> да </a:t>
            </a:r>
            <a:r>
              <a:rPr lang="ru-RU" b="1" dirty="0" err="1" smtClean="0"/>
              <a:t>бъде</a:t>
            </a:r>
            <a:r>
              <a:rPr lang="ru-RU" b="1" dirty="0" smtClean="0"/>
              <a:t> приспана </a:t>
            </a:r>
            <a:r>
              <a:rPr lang="ru-RU" b="1" dirty="0" err="1" smtClean="0"/>
              <a:t>веднага</a:t>
            </a:r>
            <a:r>
              <a:rPr lang="ru-RU" b="1" dirty="0" smtClean="0"/>
              <a:t>.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е </a:t>
            </a:r>
            <a:r>
              <a:rPr lang="ru-RU" b="1" dirty="0" err="1" smtClean="0"/>
              <a:t>призната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97282" name="Picture 2" descr="http://www2.pictures.gi.zimbio.com/Kentucky+Derby+Preview+Day+3+V6m2gWhMzB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48880"/>
            <a:ext cx="5225802" cy="3483869"/>
          </a:xfrm>
          <a:prstGeom prst="rect">
            <a:avLst/>
          </a:prstGeom>
          <a:noFill/>
        </p:spPr>
      </p:pic>
      <p:pic>
        <p:nvPicPr>
          <p:cNvPr id="23554" name="Picture 2" descr="Eight Belles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001303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bg-BG" b="1" dirty="0" smtClean="0"/>
              <a:t>Големият Кафяв (</a:t>
            </a:r>
            <a:r>
              <a:rPr lang="en-US" b="1" dirty="0" smtClean="0"/>
              <a:t>Big Brown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0"/>
            <a:ext cx="3707904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10 Април, 2005 г.  През 2008 г. е спечелил Кентъки Дербито и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, а на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завършва 9-ти.  Поради проблем с копитата и невзети мерки той не успя да спечели последното състезание и завърши последен. Прадядовци  му са </a:t>
            </a:r>
            <a:r>
              <a:rPr lang="bg-BG" b="1" dirty="0" err="1" smtClean="0"/>
              <a:t>Нортърн</a:t>
            </a:r>
            <a:r>
              <a:rPr lang="bg-BG" b="1" dirty="0" smtClean="0"/>
              <a:t> </a:t>
            </a:r>
            <a:r>
              <a:rPr lang="bg-BG" b="1" dirty="0" err="1" smtClean="0"/>
              <a:t>Денсър</a:t>
            </a:r>
            <a:r>
              <a:rPr lang="bg-BG" b="1" dirty="0" smtClean="0"/>
              <a:t> и </a:t>
            </a:r>
            <a:r>
              <a:rPr lang="bg-BG" b="1" dirty="0" err="1" smtClean="0"/>
              <a:t>Дамаскус</a:t>
            </a:r>
            <a:r>
              <a:rPr lang="bg-BG" b="1" dirty="0" smtClean="0"/>
              <a:t>. Признат е в Залата на Славата и печели наградата за 3 годишен шампион. През 2009 г. той се пенсионира поради многото си проблемни копита и се оттегли за разплод.</a:t>
            </a:r>
            <a:endParaRPr lang="bg-BG" b="1" dirty="0"/>
          </a:p>
        </p:txBody>
      </p:sp>
      <p:pic>
        <p:nvPicPr>
          <p:cNvPr id="4098" name="Picture 2" descr="http://thoughtfulphotography.typepad.com/photos/uncategorized/2008/05/04/20080503derby068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5152438" cy="3297560"/>
          </a:xfrm>
          <a:prstGeom prst="rect">
            <a:avLst/>
          </a:prstGeom>
          <a:noFill/>
        </p:spPr>
      </p:pic>
      <p:pic>
        <p:nvPicPr>
          <p:cNvPr id="7170" name="Picture 2" descr="Big Brow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971600" cy="92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g-BG" b="1" dirty="0" smtClean="0"/>
              <a:t>Джон Хенри (</a:t>
            </a:r>
            <a:r>
              <a:rPr lang="en-US" b="1" dirty="0" smtClean="0"/>
              <a:t>John Henry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4788024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 е на </a:t>
            </a:r>
            <a:r>
              <a:rPr lang="ru-RU" b="1" dirty="0" smtClean="0"/>
              <a:t>09 март 1975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08 </a:t>
            </a:r>
            <a:r>
              <a:rPr lang="ru-RU" b="1" dirty="0" err="1" smtClean="0"/>
              <a:t>октомври</a:t>
            </a:r>
            <a:r>
              <a:rPr lang="ru-RU" b="1" dirty="0" smtClean="0"/>
              <a:t> 2007 г. В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той </a:t>
            </a:r>
            <a:r>
              <a:rPr lang="ru-RU" b="1" dirty="0" err="1" smtClean="0"/>
              <a:t>има</a:t>
            </a:r>
            <a:r>
              <a:rPr lang="ru-RU" b="1" dirty="0" smtClean="0"/>
              <a:t> 39 победи и е </a:t>
            </a:r>
            <a:r>
              <a:rPr lang="ru-RU" b="1" dirty="0" err="1" smtClean="0"/>
              <a:t>спечелил</a:t>
            </a:r>
            <a:r>
              <a:rPr lang="ru-RU" b="1" dirty="0" smtClean="0"/>
              <a:t> </a:t>
            </a:r>
            <a:r>
              <a:rPr lang="ru-RU" b="1" dirty="0" err="1" smtClean="0"/>
              <a:t>повече</a:t>
            </a:r>
            <a:r>
              <a:rPr lang="ru-RU" b="1" dirty="0" smtClean="0"/>
              <a:t> от 6 </a:t>
            </a:r>
            <a:r>
              <a:rPr lang="ru-RU" b="1" dirty="0" err="1" smtClean="0"/>
              <a:t>милиона</a:t>
            </a:r>
            <a:r>
              <a:rPr lang="ru-RU" b="1" dirty="0" smtClean="0"/>
              <a:t>. Два </a:t>
            </a:r>
            <a:r>
              <a:rPr lang="ru-RU" b="1" dirty="0" err="1" smtClean="0"/>
              <a:t>пъти</a:t>
            </a:r>
            <a:r>
              <a:rPr lang="ru-RU" b="1" dirty="0" smtClean="0"/>
              <a:t> </a:t>
            </a:r>
            <a:r>
              <a:rPr lang="ru-RU" b="1" dirty="0" err="1" smtClean="0"/>
              <a:t>печели</a:t>
            </a:r>
            <a:r>
              <a:rPr lang="ru-RU" b="1" dirty="0" smtClean="0"/>
              <a:t>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 </a:t>
            </a:r>
            <a:r>
              <a:rPr lang="ru-RU" b="1" dirty="0" err="1" smtClean="0"/>
              <a:t>през</a:t>
            </a:r>
            <a:r>
              <a:rPr lang="ru-RU" b="1" dirty="0" smtClean="0"/>
              <a:t> 1981 и 1984 г. и е </a:t>
            </a:r>
            <a:r>
              <a:rPr lang="ru-RU" b="1" dirty="0" err="1" smtClean="0"/>
              <a:t>класиран</a:t>
            </a:r>
            <a:r>
              <a:rPr lang="ru-RU" b="1" dirty="0" smtClean="0"/>
              <a:t> на 23 </a:t>
            </a:r>
            <a:r>
              <a:rPr lang="ru-RU" b="1" dirty="0" err="1" smtClean="0"/>
              <a:t>място</a:t>
            </a:r>
            <a:r>
              <a:rPr lang="ru-RU" b="1" dirty="0" smtClean="0"/>
              <a:t> в топ </a:t>
            </a:r>
            <a:r>
              <a:rPr lang="ru-RU" b="1" dirty="0" err="1" smtClean="0"/>
              <a:t>класацията</a:t>
            </a:r>
            <a:r>
              <a:rPr lang="ru-RU" b="1" dirty="0" smtClean="0"/>
              <a:t> на 20 век. Джон </a:t>
            </a:r>
            <a:r>
              <a:rPr lang="ru-RU" b="1" dirty="0" err="1" smtClean="0"/>
              <a:t>Хенри</a:t>
            </a:r>
            <a:r>
              <a:rPr lang="ru-RU" b="1" dirty="0" smtClean="0"/>
              <a:t> е кастрат. Бил е </a:t>
            </a:r>
            <a:r>
              <a:rPr lang="ru-RU" b="1" dirty="0" err="1" smtClean="0"/>
              <a:t>продаден</a:t>
            </a:r>
            <a:r>
              <a:rPr lang="ru-RU" b="1" dirty="0" smtClean="0"/>
              <a:t> за 900 </a:t>
            </a:r>
            <a:r>
              <a:rPr lang="ru-RU" b="1" dirty="0" err="1" smtClean="0"/>
              <a:t>долара</a:t>
            </a:r>
            <a:r>
              <a:rPr lang="ru-RU" b="1" dirty="0" smtClean="0"/>
              <a:t> </a:t>
            </a:r>
            <a:r>
              <a:rPr lang="ru-RU" b="1" dirty="0" err="1" smtClean="0"/>
              <a:t>поради</a:t>
            </a:r>
            <a:r>
              <a:rPr lang="ru-RU" b="1" dirty="0" smtClean="0"/>
              <a:t> не </a:t>
            </a:r>
            <a:r>
              <a:rPr lang="ru-RU" b="1" dirty="0" err="1" smtClean="0"/>
              <a:t>добрата</a:t>
            </a:r>
            <a:r>
              <a:rPr lang="ru-RU" b="1" dirty="0" smtClean="0"/>
              <a:t> </a:t>
            </a:r>
            <a:r>
              <a:rPr lang="ru-RU" b="1" dirty="0" err="1" smtClean="0"/>
              <a:t>изява</a:t>
            </a:r>
            <a:r>
              <a:rPr lang="ru-RU" b="1" dirty="0" smtClean="0"/>
              <a:t> на </a:t>
            </a:r>
            <a:r>
              <a:rPr lang="ru-RU" b="1" dirty="0" err="1" smtClean="0"/>
              <a:t>неговите</a:t>
            </a:r>
            <a:r>
              <a:rPr lang="ru-RU" b="1" dirty="0" smtClean="0"/>
              <a:t> родители. Противно на </a:t>
            </a:r>
            <a:r>
              <a:rPr lang="ru-RU" b="1" dirty="0" err="1" smtClean="0"/>
              <a:t>всички</a:t>
            </a:r>
            <a:r>
              <a:rPr lang="ru-RU" b="1" dirty="0" smtClean="0"/>
              <a:t> </a:t>
            </a:r>
            <a:r>
              <a:rPr lang="ru-RU" b="1" dirty="0" err="1" smtClean="0"/>
              <a:t>очаквания</a:t>
            </a:r>
            <a:r>
              <a:rPr lang="ru-RU" b="1" dirty="0" smtClean="0"/>
              <a:t> той </a:t>
            </a:r>
            <a:r>
              <a:rPr lang="ru-RU" b="1" dirty="0" err="1" smtClean="0"/>
              <a:t>печели</a:t>
            </a:r>
            <a:r>
              <a:rPr lang="ru-RU" b="1" dirty="0" smtClean="0"/>
              <a:t> много </a:t>
            </a:r>
            <a:r>
              <a:rPr lang="ru-RU" b="1" dirty="0" err="1" smtClean="0"/>
              <a:t>престижни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</a:t>
            </a:r>
            <a:r>
              <a:rPr lang="ru-RU" b="1" dirty="0" err="1" smtClean="0"/>
              <a:t>рекорди</a:t>
            </a:r>
            <a:r>
              <a:rPr lang="ru-RU" b="1" dirty="0" smtClean="0"/>
              <a:t>. Той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от </a:t>
            </a:r>
            <a:r>
              <a:rPr lang="ru-RU" b="1" dirty="0" err="1" smtClean="0"/>
              <a:t>състезателната</a:t>
            </a:r>
            <a:r>
              <a:rPr lang="ru-RU" b="1" dirty="0" smtClean="0"/>
              <a:t> си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на 10 </a:t>
            </a:r>
            <a:r>
              <a:rPr lang="ru-RU" b="1" dirty="0" err="1" smtClean="0"/>
              <a:t>години</a:t>
            </a:r>
            <a:r>
              <a:rPr lang="ru-RU" b="1" dirty="0" smtClean="0"/>
              <a:t>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скъсано</a:t>
            </a:r>
            <a:r>
              <a:rPr lang="ru-RU" b="1" dirty="0" smtClean="0"/>
              <a:t> сухожилие.</a:t>
            </a:r>
          </a:p>
          <a:p>
            <a:r>
              <a:rPr lang="ru-RU" b="1" dirty="0" smtClean="0"/>
              <a:t>На 08 </a:t>
            </a:r>
            <a:r>
              <a:rPr lang="ru-RU" b="1" dirty="0" err="1" smtClean="0"/>
              <a:t>октомври</a:t>
            </a:r>
            <a:r>
              <a:rPr lang="ru-RU" b="1" dirty="0" smtClean="0"/>
              <a:t> той е </a:t>
            </a:r>
            <a:r>
              <a:rPr lang="ru-RU" b="1" dirty="0" err="1" smtClean="0"/>
              <a:t>евтанизиран</a:t>
            </a:r>
            <a:r>
              <a:rPr lang="ru-RU" b="1" dirty="0" smtClean="0"/>
              <a:t> на 32 </a:t>
            </a:r>
            <a:r>
              <a:rPr lang="ru-RU" b="1" dirty="0" err="1" smtClean="0"/>
              <a:t>годишна</a:t>
            </a:r>
            <a:r>
              <a:rPr lang="ru-RU" b="1" dirty="0" smtClean="0"/>
              <a:t> </a:t>
            </a:r>
            <a:r>
              <a:rPr lang="ru-RU" b="1" dirty="0" err="1" smtClean="0"/>
              <a:t>възраст</a:t>
            </a:r>
            <a:r>
              <a:rPr lang="ru-RU" b="1" dirty="0" smtClean="0"/>
              <a:t> </a:t>
            </a:r>
            <a:r>
              <a:rPr lang="ru-RU" b="1" dirty="0" err="1" smtClean="0"/>
              <a:t>поради</a:t>
            </a:r>
            <a:r>
              <a:rPr lang="ru-RU" b="1" dirty="0" smtClean="0"/>
              <a:t> </a:t>
            </a:r>
            <a:r>
              <a:rPr lang="ru-RU" b="1" dirty="0" err="1" smtClean="0"/>
              <a:t>сериозни</a:t>
            </a:r>
            <a:r>
              <a:rPr lang="ru-RU" b="1" dirty="0" smtClean="0"/>
              <a:t> </a:t>
            </a:r>
            <a:r>
              <a:rPr lang="ru-RU" b="1" dirty="0" err="1" smtClean="0"/>
              <a:t>бъбречни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.  На </a:t>
            </a:r>
            <a:r>
              <a:rPr lang="ru-RU" b="1" dirty="0" err="1" smtClean="0"/>
              <a:t>мястото</a:t>
            </a:r>
            <a:r>
              <a:rPr lang="ru-RU" b="1" dirty="0" smtClean="0"/>
              <a:t> </a:t>
            </a:r>
            <a:r>
              <a:rPr lang="ru-RU" b="1" dirty="0" err="1" smtClean="0"/>
              <a:t>където</a:t>
            </a:r>
            <a:r>
              <a:rPr lang="ru-RU" b="1" dirty="0" smtClean="0"/>
              <a:t> е </a:t>
            </a:r>
            <a:r>
              <a:rPr lang="ru-RU" b="1" dirty="0" err="1" smtClean="0"/>
              <a:t>погребан</a:t>
            </a:r>
            <a:r>
              <a:rPr lang="ru-RU" b="1" dirty="0" smtClean="0"/>
              <a:t> </a:t>
            </a:r>
            <a:r>
              <a:rPr lang="ru-RU" b="1" dirty="0" err="1" smtClean="0"/>
              <a:t>е</a:t>
            </a:r>
            <a:r>
              <a:rPr lang="ru-RU" b="1" dirty="0" smtClean="0"/>
              <a:t> </a:t>
            </a:r>
            <a:r>
              <a:rPr lang="ru-RU" b="1" dirty="0" err="1" smtClean="0"/>
              <a:t>издигнат</a:t>
            </a:r>
            <a:r>
              <a:rPr lang="ru-RU" b="1" dirty="0" smtClean="0"/>
              <a:t> </a:t>
            </a:r>
            <a:r>
              <a:rPr lang="ru-RU" b="1" dirty="0" err="1" smtClean="0"/>
              <a:t>паметник</a:t>
            </a:r>
            <a:r>
              <a:rPr lang="ru-RU" b="1" dirty="0" smtClean="0"/>
              <a:t> с </a:t>
            </a:r>
            <a:r>
              <a:rPr lang="ru-RU" b="1" dirty="0" err="1" smtClean="0"/>
              <a:t>надпис</a:t>
            </a:r>
            <a:r>
              <a:rPr lang="ru-RU" b="1" dirty="0" smtClean="0"/>
              <a:t>: "</a:t>
            </a:r>
            <a:r>
              <a:rPr lang="ru-RU" b="1" dirty="0" err="1" smtClean="0"/>
              <a:t>Ако</a:t>
            </a:r>
            <a:r>
              <a:rPr lang="ru-RU" b="1" dirty="0" smtClean="0"/>
              <a:t> </a:t>
            </a:r>
            <a:r>
              <a:rPr lang="ru-RU" b="1" dirty="0" err="1" smtClean="0"/>
              <a:t>сълзите</a:t>
            </a:r>
            <a:r>
              <a:rPr lang="ru-RU" b="1" dirty="0" smtClean="0"/>
              <a:t> </a:t>
            </a:r>
            <a:r>
              <a:rPr lang="ru-RU" b="1" dirty="0" err="1" smtClean="0"/>
              <a:t>могат</a:t>
            </a:r>
            <a:r>
              <a:rPr lang="ru-RU" b="1" dirty="0" smtClean="0"/>
              <a:t> да </a:t>
            </a:r>
            <a:r>
              <a:rPr lang="ru-RU" b="1" dirty="0" err="1" smtClean="0"/>
              <a:t>изградят</a:t>
            </a:r>
            <a:r>
              <a:rPr lang="ru-RU" b="1" dirty="0" smtClean="0"/>
              <a:t> </a:t>
            </a:r>
            <a:r>
              <a:rPr lang="ru-RU" b="1" dirty="0" err="1" smtClean="0"/>
              <a:t>едно</a:t>
            </a:r>
            <a:r>
              <a:rPr lang="ru-RU" b="1" dirty="0" smtClean="0"/>
              <a:t> </a:t>
            </a:r>
            <a:r>
              <a:rPr lang="ru-RU" b="1" dirty="0" err="1" smtClean="0"/>
              <a:t>стълбище</a:t>
            </a:r>
            <a:r>
              <a:rPr lang="ru-RU" b="1" dirty="0" smtClean="0"/>
              <a:t>, и </a:t>
            </a:r>
            <a:r>
              <a:rPr lang="ru-RU" b="1" dirty="0" err="1" smtClean="0"/>
              <a:t>спомени</a:t>
            </a:r>
            <a:r>
              <a:rPr lang="ru-RU" b="1" dirty="0" smtClean="0"/>
              <a:t> алея, </a:t>
            </a:r>
            <a:r>
              <a:rPr lang="ru-RU" b="1" dirty="0" err="1" smtClean="0"/>
              <a:t>щях</a:t>
            </a:r>
            <a:r>
              <a:rPr lang="ru-RU" b="1" dirty="0" smtClean="0"/>
              <a:t> да ходя </a:t>
            </a:r>
            <a:r>
              <a:rPr lang="ru-RU" b="1" dirty="0" err="1" smtClean="0"/>
              <a:t>чак</a:t>
            </a:r>
            <a:r>
              <a:rPr lang="ru-RU" b="1" dirty="0" smtClean="0"/>
              <a:t> до </a:t>
            </a:r>
            <a:r>
              <a:rPr lang="ru-RU" b="1" dirty="0" err="1" smtClean="0"/>
              <a:t>небето</a:t>
            </a:r>
            <a:r>
              <a:rPr lang="ru-RU" b="1" dirty="0" smtClean="0"/>
              <a:t>, и </a:t>
            </a:r>
            <a:r>
              <a:rPr lang="ru-RU" b="1" dirty="0" err="1" smtClean="0"/>
              <a:t>щях</a:t>
            </a:r>
            <a:r>
              <a:rPr lang="ru-RU" b="1" dirty="0" smtClean="0"/>
              <a:t> да се </a:t>
            </a:r>
            <a:r>
              <a:rPr lang="ru-RU" b="1" dirty="0" err="1" smtClean="0"/>
              <a:t>върна</a:t>
            </a:r>
            <a:r>
              <a:rPr lang="ru-RU" b="1" dirty="0" smtClean="0"/>
              <a:t> </a:t>
            </a:r>
            <a:r>
              <a:rPr lang="ru-RU" b="1" dirty="0" err="1" smtClean="0"/>
              <a:t>отново</a:t>
            </a:r>
            <a:r>
              <a:rPr lang="ru-RU" b="1" dirty="0" smtClean="0"/>
              <a:t> у дома."</a:t>
            </a:r>
          </a:p>
          <a:p>
            <a:r>
              <a:rPr lang="ru-RU" b="1" dirty="0" smtClean="0"/>
              <a:t>Джон </a:t>
            </a:r>
            <a:r>
              <a:rPr lang="ru-RU" b="1" dirty="0" err="1" smtClean="0"/>
              <a:t>Хенри</a:t>
            </a:r>
            <a:r>
              <a:rPr lang="ru-RU" b="1" dirty="0" smtClean="0"/>
              <a:t> е </a:t>
            </a:r>
            <a:r>
              <a:rPr lang="ru-RU" b="1" dirty="0" err="1" smtClean="0"/>
              <a:t>приет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, </a:t>
            </a:r>
            <a:r>
              <a:rPr lang="ru-RU" b="1" dirty="0" err="1" smtClean="0"/>
              <a:t>където</a:t>
            </a:r>
            <a:r>
              <a:rPr lang="ru-RU" b="1" dirty="0" smtClean="0"/>
              <a:t> е </a:t>
            </a:r>
            <a:r>
              <a:rPr lang="ru-RU" b="1" dirty="0" err="1" smtClean="0"/>
              <a:t>издигната</a:t>
            </a:r>
            <a:r>
              <a:rPr lang="ru-RU" b="1" dirty="0" smtClean="0"/>
              <a:t> </a:t>
            </a:r>
            <a:r>
              <a:rPr lang="ru-RU" b="1" dirty="0" err="1" smtClean="0"/>
              <a:t>негова</a:t>
            </a:r>
            <a:r>
              <a:rPr lang="ru-RU" b="1" dirty="0" smtClean="0"/>
              <a:t> статуя.</a:t>
            </a:r>
            <a:endParaRPr lang="bg-BG" b="1" dirty="0"/>
          </a:p>
        </p:txBody>
      </p:sp>
      <p:pic>
        <p:nvPicPr>
          <p:cNvPr id="7172" name="Picture 4" descr="http://horsetalk.co.nz/news/2010/04/p/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619375" cy="2190750"/>
          </a:xfrm>
          <a:prstGeom prst="rect">
            <a:avLst/>
          </a:prstGeom>
          <a:noFill/>
        </p:spPr>
      </p:pic>
      <p:pic>
        <p:nvPicPr>
          <p:cNvPr id="37890" name="Picture 2" descr="John Henry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7250" cy="857251"/>
          </a:xfrm>
          <a:prstGeom prst="rect">
            <a:avLst/>
          </a:prstGeom>
          <a:noFill/>
        </p:spPr>
      </p:pic>
      <p:pic>
        <p:nvPicPr>
          <p:cNvPr id="39938" name="Picture 2" descr="http://www.paulickreport.com/wp-content/uploads/2014/06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1374" y="3356992"/>
            <a:ext cx="4136153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r>
              <a:rPr lang="bg-BG" b="1" i="1" dirty="0" smtClean="0"/>
              <a:t>Дюнкерк ( </a:t>
            </a:r>
            <a:r>
              <a:rPr lang="en-US" b="1" i="1" dirty="0" smtClean="0"/>
              <a:t>Dunkirk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600200"/>
            <a:ext cx="3286116" cy="5257800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през 2006 г. Пра-дядовците му са </a:t>
            </a:r>
            <a:r>
              <a:rPr lang="bg-BG" b="1" i="1" dirty="0" err="1" smtClean="0"/>
              <a:t>Алидар</a:t>
            </a:r>
            <a:r>
              <a:rPr lang="bg-BG" b="1" i="1" dirty="0" smtClean="0"/>
              <a:t> и Сиатъл </a:t>
            </a:r>
            <a:r>
              <a:rPr lang="bg-BG" b="1" i="1" dirty="0" err="1" smtClean="0"/>
              <a:t>Слю</a:t>
            </a:r>
            <a:r>
              <a:rPr lang="bg-BG" b="1" i="1" dirty="0" smtClean="0"/>
              <a:t>. През 2007 г. Дюнкерк е продаден на търг за над 4 млн. долара. Сред топ класациите за второ място по бързина Дюнкерк спечелва няколко състезания, а през 2009 г. той участва в шампионата за Тройната Купа и в Кентъки Дербито завърши 11-ти, поради лошо падане и се наложи да пропусне </a:t>
            </a:r>
            <a:r>
              <a:rPr lang="bg-BG" b="1" i="1" dirty="0" err="1" smtClean="0"/>
              <a:t>Прийкнес</a:t>
            </a:r>
            <a:r>
              <a:rPr lang="bg-BG" b="1" i="1" dirty="0" smtClean="0"/>
              <a:t> , но в </a:t>
            </a:r>
            <a:r>
              <a:rPr lang="bg-BG" b="1" i="1" dirty="0" err="1" smtClean="0"/>
              <a:t>Белмонт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Стейкс</a:t>
            </a:r>
            <a:r>
              <a:rPr lang="bg-BG" b="1" i="1" dirty="0" smtClean="0"/>
              <a:t> завърши 2-ри. След състезанието установяват, че има фрактура на левият заден крак и го оперират, след което той се пенсионира.</a:t>
            </a:r>
            <a:endParaRPr lang="bg-BG" b="1" i="1" dirty="0"/>
          </a:p>
        </p:txBody>
      </p:sp>
      <p:pic>
        <p:nvPicPr>
          <p:cNvPr id="4098" name="Picture 2" descr="Dunkirk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0" cy="857251"/>
          </a:xfrm>
          <a:prstGeom prst="rect">
            <a:avLst/>
          </a:prstGeom>
          <a:noFill/>
        </p:spPr>
      </p:pic>
      <p:pic>
        <p:nvPicPr>
          <p:cNvPr id="10242" name="Picture 2" descr="http://www.eisamanequine.com/Domains/www.eisamanequine.com/CMSFiles/Photos/Medium/Pangari-11ConformWeb_resized2013-6-1-14-39-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348" y="1928802"/>
            <a:ext cx="5625329" cy="448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/>
              <a:t>Рейчъл</a:t>
            </a:r>
            <a:r>
              <a:rPr lang="bg-BG" b="1" dirty="0" smtClean="0"/>
              <a:t> Александра</a:t>
            </a:r>
            <a:br>
              <a:rPr lang="bg-BG" b="1" dirty="0" smtClean="0"/>
            </a:br>
            <a:r>
              <a:rPr lang="en-US" b="1" dirty="0" smtClean="0"/>
              <a:t>(Rachel Alexandra)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844824"/>
            <a:ext cx="3995936" cy="5013176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Родена е на 29-ти януари 2006 г., като през 2009 г. става кобила на годината, като печели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 и става първата кобила спечелила дербито след 85 годишен период. Тя се </a:t>
            </a:r>
            <a:r>
              <a:rPr lang="bg-BG" b="1" dirty="0" err="1" smtClean="0"/>
              <a:t>състеза</a:t>
            </a:r>
            <a:r>
              <a:rPr lang="bg-BG" b="1" dirty="0" smtClean="0"/>
              <a:t> в шест държави и спечелва много състезания, поставя рекорди и е избрана за топ кобила. </a:t>
            </a:r>
            <a:r>
              <a:rPr lang="ru-RU" b="1" dirty="0" smtClean="0"/>
              <a:t>На 28 </a:t>
            </a:r>
            <a:r>
              <a:rPr lang="ru-RU" b="1" dirty="0" err="1" smtClean="0"/>
              <a:t>септември</a:t>
            </a:r>
            <a:r>
              <a:rPr lang="ru-RU" b="1" dirty="0" smtClean="0"/>
              <a:t> 2010 г. </a:t>
            </a:r>
            <a:r>
              <a:rPr lang="ru-RU" b="1" dirty="0" err="1" smtClean="0"/>
              <a:t>собственикът</a:t>
            </a:r>
            <a:r>
              <a:rPr lang="ru-RU" b="1" dirty="0" smtClean="0"/>
              <a:t> и я </a:t>
            </a:r>
            <a:r>
              <a:rPr lang="ru-RU" b="1" dirty="0" err="1" smtClean="0"/>
              <a:t>пенсионира</a:t>
            </a:r>
            <a:r>
              <a:rPr lang="ru-RU" b="1" dirty="0" smtClean="0"/>
              <a:t> и </a:t>
            </a:r>
            <a:r>
              <a:rPr lang="ru-RU" b="1" dirty="0" err="1" smtClean="0"/>
              <a:t>тя</a:t>
            </a:r>
            <a:r>
              <a:rPr lang="ru-RU" b="1" dirty="0" smtClean="0"/>
              <a:t> се </a:t>
            </a:r>
            <a:r>
              <a:rPr lang="ru-RU" b="1" dirty="0" err="1" smtClean="0"/>
              <a:t>оттегля</a:t>
            </a:r>
            <a:r>
              <a:rPr lang="ru-RU" b="1" dirty="0" smtClean="0"/>
              <a:t> за </a:t>
            </a:r>
            <a:r>
              <a:rPr lang="ru-RU" b="1" dirty="0" err="1" smtClean="0"/>
              <a:t>разплод</a:t>
            </a:r>
            <a:r>
              <a:rPr lang="ru-RU" b="1" dirty="0" smtClean="0"/>
              <a:t>, </a:t>
            </a:r>
            <a:r>
              <a:rPr lang="ru-RU" b="1" dirty="0" err="1" smtClean="0"/>
              <a:t>като</a:t>
            </a:r>
            <a:r>
              <a:rPr lang="ru-RU" b="1" dirty="0" smtClean="0"/>
              <a:t> </a:t>
            </a:r>
            <a:r>
              <a:rPr lang="ru-RU" b="1" dirty="0" err="1" smtClean="0"/>
              <a:t>ражда</a:t>
            </a:r>
            <a:r>
              <a:rPr lang="ru-RU" b="1" dirty="0" smtClean="0"/>
              <a:t> </a:t>
            </a:r>
            <a:r>
              <a:rPr lang="ru-RU" b="1" dirty="0" err="1" smtClean="0"/>
              <a:t>първото</a:t>
            </a:r>
            <a:r>
              <a:rPr lang="ru-RU" b="1" dirty="0" smtClean="0"/>
              <a:t> си </a:t>
            </a:r>
            <a:r>
              <a:rPr lang="ru-RU" b="1" dirty="0" err="1" smtClean="0"/>
              <a:t>жребче</a:t>
            </a:r>
            <a:r>
              <a:rPr lang="ru-RU" b="1" dirty="0" smtClean="0"/>
              <a:t> </a:t>
            </a:r>
            <a:r>
              <a:rPr lang="ru-RU" b="1" dirty="0" err="1" smtClean="0"/>
              <a:t>Кърлин</a:t>
            </a:r>
            <a:r>
              <a:rPr lang="ru-RU" b="1" dirty="0" smtClean="0"/>
              <a:t>, </a:t>
            </a:r>
            <a:r>
              <a:rPr lang="ru-RU" b="1" dirty="0" err="1" smtClean="0"/>
              <a:t>който</a:t>
            </a:r>
            <a:r>
              <a:rPr lang="ru-RU" b="1" dirty="0" smtClean="0"/>
              <a:t> е избран за кон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.</a:t>
            </a:r>
            <a:endParaRPr lang="bg-BG" b="1" dirty="0"/>
          </a:p>
        </p:txBody>
      </p:sp>
      <p:pic>
        <p:nvPicPr>
          <p:cNvPr id="73730" name="Picture 2" descr="http://farm4.static.flickr.com/3397/3489513426_4e4ce432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04864"/>
            <a:ext cx="4978524" cy="3624365"/>
          </a:xfrm>
          <a:prstGeom prst="rect">
            <a:avLst/>
          </a:prstGeom>
          <a:noFill/>
        </p:spPr>
      </p:pic>
      <p:pic>
        <p:nvPicPr>
          <p:cNvPr id="73732" name="Picture 4" descr="Rachel Alexandra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1"/>
            <a:ext cx="955881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Пионерът на Нил </a:t>
            </a:r>
            <a:br>
              <a:rPr lang="bg-BG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Pioneerof</a:t>
            </a:r>
            <a:r>
              <a:rPr lang="en-US" b="1" dirty="0" smtClean="0"/>
              <a:t> the Nile)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3275856" cy="5301208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5ти май 2006 г. През 2009г. Той завършва на 2-ро място в Кентъки Дербито, а на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 на 11-то. Баща е на Американски фараон. Спечелил е други много престижни състезания и дербита, но поради травма на меките тъкани той не участва в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</a:t>
            </a:r>
            <a:r>
              <a:rPr lang="bg-BG" b="1" dirty="0" err="1" smtClean="0"/>
              <a:t>Стейкс</a:t>
            </a:r>
            <a:r>
              <a:rPr lang="bg-BG" b="1" dirty="0" smtClean="0"/>
              <a:t>  и след което се оттегли от състезанията за разплод. </a:t>
            </a:r>
            <a:endParaRPr lang="bg-BG" b="1" dirty="0"/>
          </a:p>
        </p:txBody>
      </p:sp>
      <p:pic>
        <p:nvPicPr>
          <p:cNvPr id="1026" name="Picture 2" descr="Pioneerof the Nile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042874" cy="1008112"/>
          </a:xfrm>
          <a:prstGeom prst="rect">
            <a:avLst/>
          </a:prstGeom>
          <a:noFill/>
        </p:spPr>
      </p:pic>
      <p:pic>
        <p:nvPicPr>
          <p:cNvPr id="1028" name="Picture 4" descr="http://www.winstarfarm.com/Domains/www.winstarfarm.com/CMSFiles/Images/NewsFeatureImages/potn_hip_34_ft_march_2yo_2015_800x525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5641155" cy="3694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929586" cy="1143000"/>
          </a:xfrm>
        </p:spPr>
        <p:txBody>
          <a:bodyPr>
            <a:normAutofit/>
          </a:bodyPr>
          <a:lstStyle/>
          <a:p>
            <a:r>
              <a:rPr lang="bg-BG" b="1" i="1" dirty="0" smtClean="0"/>
              <a:t>Моята Птица</a:t>
            </a:r>
            <a:r>
              <a:rPr lang="en-US" b="1" i="1" dirty="0" smtClean="0"/>
              <a:t> ( Mine that Bird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357298"/>
            <a:ext cx="3357554" cy="5257800"/>
          </a:xfrm>
        </p:spPr>
        <p:txBody>
          <a:bodyPr>
            <a:normAutofit fontScale="62500" lnSpcReduction="20000"/>
          </a:bodyPr>
          <a:lstStyle/>
          <a:p>
            <a:r>
              <a:rPr lang="bg-BG" b="1" i="1" dirty="0" smtClean="0"/>
              <a:t>Роден е на 10-ти май, 2006 г. Известен е с това, че в повечето състезания шансовете му са били 50 към 1, но към финала прави невероятна надпревара и печели.  През 2009 г. по този начин печели в Кентъки Дербито, но на </a:t>
            </a:r>
            <a:r>
              <a:rPr lang="bg-BG" b="1" i="1" dirty="0" err="1" smtClean="0"/>
              <a:t>Прийкнес</a:t>
            </a:r>
            <a:r>
              <a:rPr lang="bg-BG" b="1" i="1" dirty="0" smtClean="0"/>
              <a:t> завършва 2-ри и на </a:t>
            </a:r>
            <a:r>
              <a:rPr lang="bg-BG" b="1" i="1" dirty="0" err="1" smtClean="0"/>
              <a:t>Белмонт</a:t>
            </a:r>
            <a:r>
              <a:rPr lang="bg-BG" b="1" i="1" dirty="0" smtClean="0"/>
              <a:t> </a:t>
            </a:r>
            <a:r>
              <a:rPr lang="bg-BG" b="1" i="1" dirty="0" err="1" smtClean="0"/>
              <a:t>Стейкс</a:t>
            </a:r>
            <a:r>
              <a:rPr lang="bg-BG" b="1" i="1" dirty="0" smtClean="0"/>
              <a:t> 3-ти. Това го поставя на 9-то място сред най-известните </a:t>
            </a:r>
            <a:r>
              <a:rPr lang="bg-BG" b="1" i="1" dirty="0" err="1" smtClean="0"/>
              <a:t>кастрати</a:t>
            </a:r>
            <a:r>
              <a:rPr lang="bg-BG" b="1" i="1" dirty="0" smtClean="0"/>
              <a:t>. На 09 Ноември 2010 г. Моята Птица се оттегля от състезания с голям награден фонд от състезания.</a:t>
            </a:r>
            <a:endParaRPr lang="bg-BG" b="1" i="1" dirty="0"/>
          </a:p>
        </p:txBody>
      </p:sp>
      <p:pic>
        <p:nvPicPr>
          <p:cNvPr id="3074" name="Picture 2" descr="Mine That Bird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85786" cy="739260"/>
          </a:xfrm>
          <a:prstGeom prst="rect">
            <a:avLst/>
          </a:prstGeom>
          <a:noFill/>
        </p:spPr>
      </p:pic>
      <p:pic>
        <p:nvPicPr>
          <p:cNvPr id="15362" name="Picture 2" descr="http://www.horseracingpics.com/minethatbirdwvpo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5579195" cy="381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71670" y="0"/>
            <a:ext cx="7072330" cy="1143000"/>
          </a:xfrm>
        </p:spPr>
        <p:txBody>
          <a:bodyPr>
            <a:normAutofit/>
          </a:bodyPr>
          <a:lstStyle/>
          <a:p>
            <a:r>
              <a:rPr lang="bg-BG" b="1" i="1" dirty="0" err="1" smtClean="0"/>
              <a:t>Блек</a:t>
            </a:r>
            <a:r>
              <a:rPr lang="bg-BG" b="1" i="1" dirty="0" smtClean="0"/>
              <a:t> </a:t>
            </a:r>
            <a:r>
              <a:rPr lang="bg-BG" b="1" i="1" dirty="0" err="1" smtClean="0"/>
              <a:t>Кавиар</a:t>
            </a:r>
            <a:r>
              <a:rPr lang="bg-BG" b="1" i="1" dirty="0" smtClean="0"/>
              <a:t> ( </a:t>
            </a:r>
            <a:r>
              <a:rPr lang="en-US" b="1" i="1" dirty="0" smtClean="0"/>
              <a:t>Black Caviar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285860"/>
            <a:ext cx="3214678" cy="5572140"/>
          </a:xfrm>
        </p:spPr>
        <p:txBody>
          <a:bodyPr>
            <a:noAutofit/>
          </a:bodyPr>
          <a:lstStyle/>
          <a:p>
            <a:r>
              <a:rPr lang="bg-BG" sz="1500" b="1" i="1" dirty="0" smtClean="0"/>
              <a:t>Родена е на</a:t>
            </a:r>
            <a:r>
              <a:rPr lang="en-US" sz="1500" b="1" i="1" dirty="0" smtClean="0"/>
              <a:t> 18 </a:t>
            </a:r>
            <a:r>
              <a:rPr lang="bg-BG" sz="1500" b="1" i="1" dirty="0" smtClean="0"/>
              <a:t>Август 2006 г. </a:t>
            </a:r>
            <a:r>
              <a:rPr lang="bg-BG" sz="1500" b="1" i="1" dirty="0" err="1" smtClean="0"/>
              <a:t>Блек</a:t>
            </a:r>
            <a:r>
              <a:rPr lang="bg-BG" sz="1500" b="1" i="1" dirty="0" smtClean="0"/>
              <a:t> </a:t>
            </a:r>
            <a:r>
              <a:rPr lang="bg-BG" sz="1500" b="1" i="1" dirty="0" err="1" smtClean="0"/>
              <a:t>Кавиар</a:t>
            </a:r>
            <a:r>
              <a:rPr lang="bg-BG" sz="1500" b="1" i="1" dirty="0" smtClean="0"/>
              <a:t> е тъмнокестенява кобила, която през 2011 г., бе класирана, като една от най-добрите чистокръвни състезателни коне и като една от най-добрите кобили през този период. Като две и три годишна е спечелила всичките си състезания , в които е участвала и поставила рекорди на някои от дербитата в Австралия.</a:t>
            </a:r>
          </a:p>
          <a:p>
            <a:r>
              <a:rPr lang="bg-BG" sz="1500" b="1" i="1" dirty="0" smtClean="0"/>
              <a:t>През ноември 2012 г., </a:t>
            </a:r>
            <a:r>
              <a:rPr lang="bg-BG" sz="1500" b="1" i="1" dirty="0" err="1" smtClean="0"/>
              <a:t>Блек</a:t>
            </a:r>
            <a:r>
              <a:rPr lang="bg-BG" sz="1500" b="1" i="1" dirty="0" smtClean="0"/>
              <a:t> </a:t>
            </a:r>
            <a:r>
              <a:rPr lang="bg-BG" sz="1500" b="1" i="1" dirty="0" err="1" smtClean="0"/>
              <a:t>Кавиар</a:t>
            </a:r>
            <a:r>
              <a:rPr lang="bg-BG" sz="1500" b="1" i="1" dirty="0" smtClean="0"/>
              <a:t> е обявена за Европейски шампион на кратки </a:t>
            </a:r>
            <a:r>
              <a:rPr lang="bg-BG" sz="1500" b="1" i="1" dirty="0" err="1" smtClean="0"/>
              <a:t>разтояния</a:t>
            </a:r>
            <a:r>
              <a:rPr lang="bg-BG" sz="1500" b="1" i="1" dirty="0" smtClean="0"/>
              <a:t> и топ кобила в международните класации.</a:t>
            </a:r>
          </a:p>
          <a:p>
            <a:r>
              <a:rPr lang="ru-RU" sz="1500" b="1" i="1" dirty="0" smtClean="0"/>
              <a:t>На 17 </a:t>
            </a:r>
            <a:r>
              <a:rPr lang="ru-RU" sz="1500" b="1" i="1" dirty="0" err="1" smtClean="0"/>
              <a:t>април</a:t>
            </a:r>
            <a:r>
              <a:rPr lang="ru-RU" sz="1500" b="1" i="1" dirty="0" smtClean="0"/>
              <a:t> 2013 г.  </a:t>
            </a:r>
            <a:r>
              <a:rPr lang="ru-RU" sz="1500" b="1" i="1" dirty="0" err="1" smtClean="0"/>
              <a:t>тя</a:t>
            </a:r>
            <a:r>
              <a:rPr lang="ru-RU" sz="1500" b="1" i="1" dirty="0" smtClean="0"/>
              <a:t> се </a:t>
            </a:r>
            <a:r>
              <a:rPr lang="ru-RU" sz="1500" b="1" i="1" dirty="0" err="1" smtClean="0"/>
              <a:t>пенсионира</a:t>
            </a:r>
            <a:r>
              <a:rPr lang="ru-RU" sz="1500" b="1" i="1" dirty="0" smtClean="0"/>
              <a:t> и </a:t>
            </a:r>
            <a:r>
              <a:rPr lang="ru-RU" sz="1500" b="1" i="1" dirty="0" err="1" smtClean="0"/>
              <a:t>през</a:t>
            </a:r>
            <a:r>
              <a:rPr lang="ru-RU" sz="1500" b="1" i="1" dirty="0" smtClean="0"/>
              <a:t> 2014 г. роди </a:t>
            </a:r>
            <a:r>
              <a:rPr lang="ru-RU" sz="1500" b="1" i="1" dirty="0" err="1" smtClean="0"/>
              <a:t>първото</a:t>
            </a:r>
            <a:r>
              <a:rPr lang="ru-RU" sz="1500" b="1" i="1" dirty="0" smtClean="0"/>
              <a:t> си </a:t>
            </a:r>
            <a:r>
              <a:rPr lang="ru-RU" sz="1500" b="1" i="1" dirty="0" err="1" smtClean="0"/>
              <a:t>конче</a:t>
            </a:r>
            <a:r>
              <a:rPr lang="ru-RU" sz="1500" b="1" i="1" dirty="0" smtClean="0"/>
              <a:t>.</a:t>
            </a:r>
            <a:r>
              <a:rPr lang="bg-BG" sz="1500" b="1" i="1" dirty="0" smtClean="0"/>
              <a:t> В нейна чест бе издигнат мемориал.</a:t>
            </a:r>
            <a:endParaRPr lang="bg-BG" sz="1500" b="1" i="1" dirty="0"/>
          </a:p>
        </p:txBody>
      </p:sp>
      <p:pic>
        <p:nvPicPr>
          <p:cNvPr id="54274" name="Picture 2" descr="Black Caviar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785818" cy="769671"/>
          </a:xfrm>
          <a:prstGeom prst="rect">
            <a:avLst/>
          </a:prstGeom>
          <a:noFill/>
        </p:spPr>
      </p:pic>
      <p:pic>
        <p:nvPicPr>
          <p:cNvPr id="15362" name="Picture 2" descr="http://www.thoroughbrednews.com.au/UserFiles/Image/Melbourne%20summer%202013/Black%20Caviar_0602%20020213%20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167115"/>
            <a:ext cx="5738808" cy="382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err="1" smtClean="0"/>
              <a:t>Уайс</a:t>
            </a:r>
            <a:r>
              <a:rPr lang="bg-BG" b="1" dirty="0" smtClean="0"/>
              <a:t> Дан (</a:t>
            </a:r>
            <a:r>
              <a:rPr lang="en-US" b="1" dirty="0" smtClean="0"/>
              <a:t>Wise Dan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72816"/>
            <a:ext cx="3491880" cy="5085184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/>
              <a:t>Роден е на  20 февруари 2007 г.  </a:t>
            </a:r>
            <a:r>
              <a:rPr lang="bg-BG" b="1" dirty="0" err="1" smtClean="0"/>
              <a:t>Уайс</a:t>
            </a:r>
            <a:r>
              <a:rPr lang="bg-BG" b="1" dirty="0" smtClean="0"/>
              <a:t> Дан е </a:t>
            </a:r>
            <a:r>
              <a:rPr lang="bg-BG" b="1" dirty="0" err="1" smtClean="0"/>
              <a:t>кастрат</a:t>
            </a:r>
            <a:r>
              <a:rPr lang="bg-BG" b="1" dirty="0" smtClean="0"/>
              <a:t>. Той е първият кон спечелил трите награди </a:t>
            </a:r>
            <a:r>
              <a:rPr lang="bg-BG" b="1" dirty="0" err="1" smtClean="0"/>
              <a:t>Еклипс</a:t>
            </a:r>
            <a:r>
              <a:rPr lang="bg-BG" b="1" dirty="0" smtClean="0"/>
              <a:t> през три последователни години. Избран е за кон на годината и е приет в Залата на Славата. Спечелил е много престижни състезания, но е имал и много контузии. </a:t>
            </a:r>
          </a:p>
          <a:p>
            <a:r>
              <a:rPr lang="bg-BG" b="1" dirty="0" smtClean="0"/>
              <a:t> На 07 септември 2015 г. той се пенсионира поради травма .</a:t>
            </a:r>
            <a:endParaRPr lang="bg-BG" b="1" dirty="0"/>
          </a:p>
        </p:txBody>
      </p:sp>
      <p:pic>
        <p:nvPicPr>
          <p:cNvPr id="99330" name="Picture 2" descr="http://www.americasbestracing.net/media/8220225/WiseDanWood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04864"/>
            <a:ext cx="5436096" cy="3065959"/>
          </a:xfrm>
          <a:prstGeom prst="rect">
            <a:avLst/>
          </a:prstGeom>
          <a:noFill/>
        </p:spPr>
      </p:pic>
      <p:pic>
        <p:nvPicPr>
          <p:cNvPr id="21506" name="Picture 2" descr="Wise Dan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08112" cy="98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Франкел</a:t>
            </a:r>
            <a:r>
              <a:rPr lang="en-US" b="1" i="1" dirty="0" smtClean="0"/>
              <a:t> ( Frankel )</a:t>
            </a:r>
            <a:endParaRPr lang="bg-BG" b="1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1714488"/>
            <a:ext cx="3286116" cy="5143512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 е на  11 Февруари 2008 г. Пра-дядо му е </a:t>
            </a:r>
            <a:r>
              <a:rPr lang="bg-BG" b="1" i="1" dirty="0" err="1" smtClean="0"/>
              <a:t>Нортърн</a:t>
            </a:r>
            <a:r>
              <a:rPr lang="bg-BG" b="1" i="1" dirty="0" smtClean="0"/>
              <a:t> </a:t>
            </a:r>
            <a:r>
              <a:rPr lang="bg-BG" b="1" i="1" dirty="0" err="1" smtClean="0"/>
              <a:t>Денсър</a:t>
            </a:r>
            <a:r>
              <a:rPr lang="bg-BG" b="1" i="1" dirty="0" smtClean="0"/>
              <a:t>. </a:t>
            </a:r>
            <a:r>
              <a:rPr lang="bg-BG" b="1" i="1" dirty="0" err="1" smtClean="0"/>
              <a:t>Франкел</a:t>
            </a:r>
            <a:r>
              <a:rPr lang="bg-BG" b="1" i="1" dirty="0" smtClean="0"/>
              <a:t> е състезателен кон шампион от висок ранг. Поставил е много рекорди на писти и победител с над 13 дължини преднина. </a:t>
            </a:r>
            <a:r>
              <a:rPr lang="bg-BG" b="1" i="1" dirty="0" err="1" smtClean="0"/>
              <a:t>Франкел</a:t>
            </a:r>
            <a:r>
              <a:rPr lang="bg-BG" b="1" i="1" dirty="0" smtClean="0"/>
              <a:t> е обявен за един първокласен състезател и завършил кариерата си без загуби. Той е британски състезател и неговият собственик казва за него: </a:t>
            </a:r>
            <a:r>
              <a:rPr lang="ru-RU" b="1" i="1" dirty="0" smtClean="0"/>
              <a:t> ’’Той е </a:t>
            </a:r>
            <a:r>
              <a:rPr lang="ru-RU" b="1" i="1" dirty="0" err="1" smtClean="0"/>
              <a:t>най-доброто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някога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имал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най-доброто</a:t>
            </a:r>
            <a:r>
              <a:rPr lang="ru-RU" b="1" i="1" dirty="0" smtClean="0"/>
              <a:t>, </a:t>
            </a:r>
            <a:r>
              <a:rPr lang="ru-RU" b="1" i="1" dirty="0" err="1" smtClean="0"/>
              <a:t>което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някога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виждал</a:t>
            </a:r>
            <a:r>
              <a:rPr lang="ru-RU" b="1" i="1" dirty="0" smtClean="0"/>
              <a:t>, и </a:t>
            </a:r>
            <a:r>
              <a:rPr lang="ru-RU" b="1" i="1" dirty="0" err="1" smtClean="0"/>
              <a:t>че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бъда</a:t>
            </a:r>
            <a:r>
              <a:rPr lang="ru-RU" b="1" i="1" dirty="0" smtClean="0"/>
              <a:t> много </a:t>
            </a:r>
            <a:r>
              <a:rPr lang="ru-RU" b="1" i="1" dirty="0" err="1" smtClean="0"/>
              <a:t>изненадан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ако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някой</a:t>
            </a:r>
            <a:r>
              <a:rPr lang="ru-RU" b="1" i="1" dirty="0" smtClean="0"/>
              <a:t> ми </a:t>
            </a:r>
            <a:r>
              <a:rPr lang="ru-RU" b="1" i="1" dirty="0" err="1" smtClean="0"/>
              <a:t>покаже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по-добро</a:t>
            </a:r>
            <a:r>
              <a:rPr lang="ru-RU" b="1" i="1" dirty="0" smtClean="0"/>
              <a:t>...’’</a:t>
            </a:r>
            <a:endParaRPr lang="bg-BG" b="1" i="1" dirty="0"/>
          </a:p>
        </p:txBody>
      </p:sp>
      <p:pic>
        <p:nvPicPr>
          <p:cNvPr id="52226" name="Picture 2" descr="Frankel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0" cy="857251"/>
          </a:xfrm>
          <a:prstGeom prst="rect">
            <a:avLst/>
          </a:prstGeom>
          <a:noFill/>
        </p:spPr>
      </p:pic>
      <p:pic>
        <p:nvPicPr>
          <p:cNvPr id="9222" name="Picture 6" descr="http://johndanielbegg.files.wordpress.com/2013/09/frankel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857364"/>
            <a:ext cx="5651258" cy="4296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228184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Калифорния Хром </a:t>
            </a:r>
            <a:br>
              <a:rPr lang="bg-BG" b="1" dirty="0" smtClean="0"/>
            </a:br>
            <a:r>
              <a:rPr lang="bg-BG" b="1" dirty="0" smtClean="0"/>
              <a:t>(</a:t>
            </a:r>
            <a:r>
              <a:rPr lang="en-US" b="1" dirty="0" smtClean="0"/>
              <a:t>California Chrome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3707904" cy="5301208"/>
          </a:xfrm>
        </p:spPr>
        <p:txBody>
          <a:bodyPr>
            <a:normAutofit fontScale="25000" lnSpcReduction="20000"/>
          </a:bodyPr>
          <a:lstStyle/>
          <a:p>
            <a:r>
              <a:rPr lang="bg-BG" sz="5600" b="1" dirty="0" smtClean="0"/>
              <a:t>Роден е на  18 Февруари 2011 г. Той спечели през 2014 г. Кентъки Дербито и </a:t>
            </a:r>
            <a:r>
              <a:rPr lang="bg-BG" sz="5600" b="1" dirty="0" err="1" smtClean="0"/>
              <a:t>Прийкнес</a:t>
            </a:r>
            <a:r>
              <a:rPr lang="bg-BG" sz="5600" b="1" dirty="0" smtClean="0"/>
              <a:t>, а на </a:t>
            </a:r>
            <a:r>
              <a:rPr lang="bg-BG" sz="5600" b="1" dirty="0" err="1" smtClean="0"/>
              <a:t>Белмонт</a:t>
            </a:r>
            <a:r>
              <a:rPr lang="bg-BG" sz="5600" b="1" dirty="0" smtClean="0"/>
              <a:t> завърши 4-ти. Участвал е в много дербита в различни страни и ги е спечелил, Избран за кон на годината и взел най-различни престижни награди. Син на известният жребец </a:t>
            </a:r>
            <a:r>
              <a:rPr lang="en-US" sz="5600" b="1" dirty="0" smtClean="0"/>
              <a:t>Lucky Pulpit</a:t>
            </a:r>
            <a:r>
              <a:rPr lang="bg-BG" sz="5600" b="1" dirty="0" smtClean="0"/>
              <a:t>, при което винаги е бил фаворит. </a:t>
            </a:r>
          </a:p>
          <a:p>
            <a:r>
              <a:rPr lang="bg-BG" sz="5600" b="1" dirty="0" smtClean="0"/>
              <a:t>За него собственикът му казва: “ Този кон е дал на всички ни стимул за да кажем: Знаете ли какво? Можем да го направим и ние … надяваме се, че ще покажем на Америка, че малкото ни момче може да спечели и да докаже на всички на какво е способен..”</a:t>
            </a:r>
            <a:r>
              <a:rPr lang="ru-RU" sz="5600" b="1" dirty="0" smtClean="0"/>
              <a:t>Той вече не е само наш кон. Той е ... кон на народа и на много </a:t>
            </a:r>
            <a:r>
              <a:rPr lang="ru-RU" sz="5600" b="1" dirty="0" err="1" smtClean="0"/>
              <a:t>други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ще</a:t>
            </a:r>
            <a:r>
              <a:rPr lang="ru-RU" sz="5600" b="1" dirty="0" smtClean="0"/>
              <a:t> им </a:t>
            </a:r>
            <a:r>
              <a:rPr lang="ru-RU" sz="5600" b="1" dirty="0" err="1" smtClean="0"/>
              <a:t>трябват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крила</a:t>
            </a:r>
            <a:r>
              <a:rPr lang="ru-RU" sz="5600" b="1" dirty="0" smtClean="0"/>
              <a:t> за да </a:t>
            </a:r>
            <a:r>
              <a:rPr lang="ru-RU" sz="5600" b="1" dirty="0" err="1" smtClean="0"/>
              <a:t>стигнат</a:t>
            </a:r>
            <a:r>
              <a:rPr lang="ru-RU" sz="5600" b="1" dirty="0" smtClean="0"/>
              <a:t>  Калифорния Хром. </a:t>
            </a:r>
            <a:r>
              <a:rPr lang="bg-BG" sz="5600" b="1" dirty="0" smtClean="0"/>
              <a:t>“</a:t>
            </a:r>
          </a:p>
          <a:p>
            <a:r>
              <a:rPr lang="bg-BG" sz="5600" b="1" dirty="0" smtClean="0"/>
              <a:t>През 2016 г. се очаква той отново да се завърне на пистата, понеже се </a:t>
            </a:r>
            <a:r>
              <a:rPr lang="bg-BG" sz="5600" b="1" dirty="0" err="1" smtClean="0"/>
              <a:t>възтановява</a:t>
            </a:r>
            <a:r>
              <a:rPr lang="bg-BG" sz="5600" b="1" dirty="0" smtClean="0"/>
              <a:t> от контузия.</a:t>
            </a:r>
            <a:r>
              <a:rPr lang="ru-RU" sz="5600" b="1" dirty="0" smtClean="0"/>
              <a:t> </a:t>
            </a:r>
          </a:p>
          <a:p>
            <a:r>
              <a:rPr lang="ru-RU" sz="5600" b="1" dirty="0" err="1" smtClean="0"/>
              <a:t>Всеки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обича</a:t>
            </a:r>
            <a:r>
              <a:rPr lang="ru-RU" sz="5600" b="1" dirty="0" smtClean="0"/>
              <a:t> история за </a:t>
            </a:r>
            <a:r>
              <a:rPr lang="ru-RU" sz="5600" b="1" dirty="0" err="1" smtClean="0"/>
              <a:t>Пепеляшка</a:t>
            </a:r>
            <a:r>
              <a:rPr lang="ru-RU" sz="5600" b="1" dirty="0" smtClean="0"/>
              <a:t>  без </a:t>
            </a:r>
            <a:r>
              <a:rPr lang="ru-RU" sz="5600" b="1" dirty="0" err="1" smtClean="0"/>
              <a:t>изключение</a:t>
            </a:r>
            <a:r>
              <a:rPr lang="ru-RU" sz="5600" b="1" dirty="0" smtClean="0"/>
              <a:t>. Калифорния Хром </a:t>
            </a:r>
            <a:r>
              <a:rPr lang="ru-RU" sz="5600" b="1" dirty="0" err="1" smtClean="0"/>
              <a:t>доказа</a:t>
            </a:r>
            <a:r>
              <a:rPr lang="ru-RU" sz="5600" b="1" dirty="0" smtClean="0"/>
              <a:t> , </a:t>
            </a:r>
            <a:r>
              <a:rPr lang="ru-RU" sz="5600" b="1" dirty="0" err="1" smtClean="0"/>
              <a:t>че</a:t>
            </a:r>
            <a:r>
              <a:rPr lang="ru-RU" sz="5600" b="1" dirty="0" smtClean="0"/>
              <a:t> е </a:t>
            </a:r>
            <a:r>
              <a:rPr lang="ru-RU" sz="5600" b="1" dirty="0" err="1" smtClean="0"/>
              <a:t>шампион</a:t>
            </a:r>
            <a:r>
              <a:rPr lang="ru-RU" sz="5600" b="1" dirty="0" smtClean="0"/>
              <a:t> и </a:t>
            </a:r>
            <a:r>
              <a:rPr lang="ru-RU" sz="5600" b="1" dirty="0" err="1" smtClean="0"/>
              <a:t>страхотен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състезател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и</a:t>
            </a:r>
            <a:r>
              <a:rPr lang="ru-RU" sz="5600" b="1" dirty="0" smtClean="0"/>
              <a:t> ни напомни, </a:t>
            </a:r>
            <a:r>
              <a:rPr lang="ru-RU" sz="5600" b="1" dirty="0" err="1" smtClean="0"/>
              <a:t>че</a:t>
            </a:r>
            <a:r>
              <a:rPr lang="ru-RU" sz="5600" b="1" dirty="0" smtClean="0"/>
              <a:t>  </a:t>
            </a:r>
            <a:r>
              <a:rPr lang="ru-RU" sz="5600" b="1" dirty="0" err="1" smtClean="0"/>
              <a:t>няма</a:t>
            </a:r>
            <a:r>
              <a:rPr lang="ru-RU" sz="5600" b="1" dirty="0" smtClean="0"/>
              <a:t> значение </a:t>
            </a:r>
            <a:r>
              <a:rPr lang="ru-RU" sz="5600" b="1" dirty="0" err="1" smtClean="0"/>
              <a:t>откъде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сме</a:t>
            </a:r>
            <a:r>
              <a:rPr lang="ru-RU" sz="5600" b="1" dirty="0" smtClean="0"/>
              <a:t> дошли, но </a:t>
            </a:r>
            <a:r>
              <a:rPr lang="ru-RU" sz="5600" b="1" dirty="0" err="1" smtClean="0"/>
              <a:t>по-скоро</a:t>
            </a:r>
            <a:r>
              <a:rPr lang="ru-RU" sz="5600" b="1" dirty="0" smtClean="0"/>
              <a:t> как да </a:t>
            </a:r>
            <a:r>
              <a:rPr lang="ru-RU" sz="5600" b="1" dirty="0" err="1" smtClean="0"/>
              <a:t>танцуваме</a:t>
            </a:r>
            <a:r>
              <a:rPr lang="ru-RU" sz="5600" b="1" dirty="0" smtClean="0"/>
              <a:t>, за да </a:t>
            </a:r>
            <a:r>
              <a:rPr lang="ru-RU" sz="5600" b="1" dirty="0" err="1" smtClean="0"/>
              <a:t>стигнем</a:t>
            </a:r>
            <a:r>
              <a:rPr lang="ru-RU" sz="5600" b="1" dirty="0" smtClean="0"/>
              <a:t> до  финала.</a:t>
            </a:r>
            <a:endParaRPr lang="bg-BG" sz="5600" b="1" dirty="0" smtClean="0"/>
          </a:p>
          <a:p>
            <a:endParaRPr lang="bg-BG" dirty="0" smtClean="0"/>
          </a:p>
        </p:txBody>
      </p:sp>
      <p:pic>
        <p:nvPicPr>
          <p:cNvPr id="104450" name="Picture 2" descr="http://c482943.r43.cf2.rackcdn.com/CaliforniaChrome_HorseRacing_SanFelip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916" y="2420888"/>
            <a:ext cx="5174940" cy="3449960"/>
          </a:xfrm>
          <a:prstGeom prst="rect">
            <a:avLst/>
          </a:prstGeom>
          <a:noFill/>
        </p:spPr>
      </p:pic>
      <p:pic>
        <p:nvPicPr>
          <p:cNvPr id="12290" name="Picture 2" descr="California Chrome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r>
              <a:rPr lang="bg-BG" sz="2000" b="1" i="1" dirty="0" smtClean="0"/>
              <a:t>В историята на Спортното коневъдство за Английски чистокръвни коне има и коне албиноси. Такива са тези две млади кобили, които от сега започват своята печеливша кариера.</a:t>
            </a:r>
            <a:br>
              <a:rPr lang="bg-BG" sz="2000" b="1" i="1" dirty="0" smtClean="0"/>
            </a:br>
            <a:r>
              <a:rPr lang="bg-BG" sz="2000" b="1" i="1" dirty="0" smtClean="0"/>
              <a:t>Освен тези коне има и много други, който са били велики шампиони и които винаги ще помним.</a:t>
            </a:r>
            <a:endParaRPr lang="bg-BG" sz="2000" b="1" i="1" dirty="0"/>
          </a:p>
        </p:txBody>
      </p:sp>
      <p:pic>
        <p:nvPicPr>
          <p:cNvPr id="69634" name="Picture 2" descr="https://upload.wikimedia.org/wikipedia/commons/f/f8/Yukichan_20080427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000240"/>
            <a:ext cx="4116931" cy="3010890"/>
          </a:xfrm>
          <a:prstGeom prst="rect">
            <a:avLst/>
          </a:prstGeom>
          <a:noFill/>
        </p:spPr>
      </p:pic>
      <p:pic>
        <p:nvPicPr>
          <p:cNvPr id="5" name="Picture 2" descr="http://img13.rajce.idnes.cz/d1302/10/10475/10475546_e82bd57f6e7bb84f3a7f82a0ff73ab0c/images/snowflakekei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71528"/>
            <a:ext cx="4357718" cy="290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orse\B4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1028" name="Picture 4" descr="C:\Users\dell\Desktop\horse\B4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1029" name="Picture 5" descr="C:\Users\dell\Desktop\horse\B42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1030" name="Picture 6" descr="C:\Users\dell\Desktop\horse\B40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500438"/>
            <a:ext cx="3073023" cy="3357562"/>
          </a:xfrm>
          <a:prstGeom prst="rect">
            <a:avLst/>
          </a:prstGeom>
          <a:noFill/>
        </p:spPr>
      </p:pic>
      <p:pic>
        <p:nvPicPr>
          <p:cNvPr id="1031" name="Picture 7" descr="C:\Users\dell\Desktop\horse\B50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0976" y="3500438"/>
            <a:ext cx="3073023" cy="3357562"/>
          </a:xfrm>
          <a:prstGeom prst="rect">
            <a:avLst/>
          </a:prstGeom>
          <a:noFill/>
        </p:spPr>
      </p:pic>
      <p:pic>
        <p:nvPicPr>
          <p:cNvPr id="1032" name="Picture 8" descr="C:\Users\dell\Desktop\horse\B50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bg-BG" b="1" i="1" dirty="0" err="1" smtClean="0"/>
              <a:t>Алидар</a:t>
            </a:r>
            <a:r>
              <a:rPr lang="bg-BG" b="1" i="1" dirty="0" smtClean="0"/>
              <a:t> </a:t>
            </a:r>
            <a:r>
              <a:rPr lang="en-US" b="1" i="1" dirty="0" smtClean="0"/>
              <a:t>( </a:t>
            </a:r>
            <a:r>
              <a:rPr lang="en-US" b="1" i="1" dirty="0" err="1" smtClean="0"/>
              <a:t>Alydar</a:t>
            </a:r>
            <a:r>
              <a:rPr lang="en-US" b="1" i="1" dirty="0" smtClean="0"/>
              <a:t> )</a:t>
            </a:r>
            <a:endParaRPr lang="bg-BG" b="1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142984"/>
            <a:ext cx="3500430" cy="5715016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i="1" dirty="0" smtClean="0"/>
              <a:t>Роден е на 23 март 1975 г. и го </a:t>
            </a:r>
            <a:r>
              <a:rPr lang="ru-RU" sz="4000" b="1" i="1" dirty="0" err="1" smtClean="0"/>
              <a:t>евтанизират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поради</a:t>
            </a:r>
            <a:r>
              <a:rPr lang="ru-RU" sz="4000" b="1" i="1" dirty="0" smtClean="0"/>
              <a:t> контузия на 15 </a:t>
            </a:r>
            <a:r>
              <a:rPr lang="ru-RU" sz="4000" b="1" i="1" dirty="0" err="1" smtClean="0"/>
              <a:t>Ноември</a:t>
            </a:r>
            <a:r>
              <a:rPr lang="ru-RU" sz="4000" b="1" i="1" dirty="0" smtClean="0"/>
              <a:t> 1990 г. </a:t>
            </a:r>
            <a:r>
              <a:rPr lang="ru-RU" sz="4000" b="1" i="1" dirty="0" err="1" smtClean="0"/>
              <a:t>Алидар</a:t>
            </a:r>
            <a:r>
              <a:rPr lang="ru-RU" sz="4000" b="1" i="1" dirty="0" smtClean="0"/>
              <a:t> е </a:t>
            </a:r>
            <a:r>
              <a:rPr lang="ru-RU" sz="4000" b="1" i="1" dirty="0" err="1" smtClean="0"/>
              <a:t>кестеняв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жребец</a:t>
            </a:r>
            <a:r>
              <a:rPr lang="ru-RU" sz="4000" b="1" i="1" dirty="0" smtClean="0"/>
              <a:t>, на </a:t>
            </a:r>
            <a:r>
              <a:rPr lang="ru-RU" sz="4000" b="1" i="1" dirty="0" err="1" smtClean="0"/>
              <a:t>който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дядо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му</a:t>
            </a:r>
            <a:r>
              <a:rPr lang="ru-RU" sz="4000" b="1" i="1" dirty="0" smtClean="0"/>
              <a:t> по </a:t>
            </a:r>
            <a:r>
              <a:rPr lang="ru-RU" sz="4000" b="1" i="1" dirty="0" err="1" smtClean="0"/>
              <a:t>бащина</a:t>
            </a:r>
            <a:r>
              <a:rPr lang="ru-RU" sz="4000" b="1" i="1" dirty="0" smtClean="0"/>
              <a:t> линия е </a:t>
            </a:r>
            <a:r>
              <a:rPr lang="ru-RU" sz="4000" b="1" i="1" dirty="0" err="1" smtClean="0"/>
              <a:t>Найтив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Денсър</a:t>
            </a:r>
            <a:r>
              <a:rPr lang="ru-RU" sz="4000" b="1" i="1" dirty="0" smtClean="0"/>
              <a:t>.  </a:t>
            </a:r>
            <a:r>
              <a:rPr lang="ru-RU" sz="4000" b="1" i="1" dirty="0" err="1" smtClean="0"/>
              <a:t>Завършва</a:t>
            </a:r>
            <a:r>
              <a:rPr lang="ru-RU" sz="4000" b="1" i="1" dirty="0" smtClean="0"/>
              <a:t> 2-ри и на трите </a:t>
            </a:r>
            <a:r>
              <a:rPr lang="ru-RU" sz="4000" b="1" i="1" dirty="0" err="1" smtClean="0"/>
              <a:t>състезания</a:t>
            </a:r>
            <a:r>
              <a:rPr lang="ru-RU" sz="4000" b="1" i="1" dirty="0" smtClean="0"/>
              <a:t>. За него </a:t>
            </a:r>
            <a:r>
              <a:rPr lang="ru-RU" sz="4000" b="1" i="1" dirty="0" err="1" smtClean="0"/>
              <a:t>казват</a:t>
            </a:r>
            <a:r>
              <a:rPr lang="ru-RU" sz="4000" b="1" i="1" dirty="0" smtClean="0"/>
              <a:t>: ‘’ </a:t>
            </a:r>
            <a:r>
              <a:rPr lang="ru-RU" sz="4000" b="1" i="1" dirty="0" err="1" smtClean="0"/>
              <a:t>Със</a:t>
            </a:r>
            <a:r>
              <a:rPr lang="ru-RU" sz="4000" b="1" i="1" dirty="0" smtClean="0"/>
              <a:t> всяко </a:t>
            </a:r>
            <a:r>
              <a:rPr lang="ru-RU" sz="4000" b="1" i="1" dirty="0" err="1" smtClean="0"/>
              <a:t>следващо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състезание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Алидар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стоеше</a:t>
            </a:r>
            <a:r>
              <a:rPr lang="ru-RU" sz="4000" b="1" i="1" dirty="0" smtClean="0"/>
              <a:t> все </a:t>
            </a:r>
            <a:r>
              <a:rPr lang="ru-RU" sz="4000" b="1" i="1" dirty="0" err="1" smtClean="0"/>
              <a:t>по-близо</a:t>
            </a:r>
            <a:r>
              <a:rPr lang="ru-RU" sz="4000" b="1" i="1" dirty="0" smtClean="0"/>
              <a:t> до </a:t>
            </a:r>
            <a:r>
              <a:rPr lang="ru-RU" sz="4000" b="1" i="1" dirty="0" err="1" smtClean="0"/>
              <a:t>победата</a:t>
            </a:r>
            <a:r>
              <a:rPr lang="ru-RU" sz="4000" b="1" i="1" dirty="0" smtClean="0"/>
              <a:t>. </a:t>
            </a:r>
            <a:r>
              <a:rPr lang="ru-RU" sz="4000" b="1" i="1" dirty="0" err="1" smtClean="0"/>
              <a:t>Алидар</a:t>
            </a:r>
            <a:r>
              <a:rPr lang="ru-RU" sz="4000" b="1" i="1" dirty="0" smtClean="0"/>
              <a:t> е </a:t>
            </a:r>
            <a:r>
              <a:rPr lang="ru-RU" sz="4000" b="1" i="1" dirty="0" err="1" smtClean="0"/>
              <a:t>най-добрия</a:t>
            </a:r>
            <a:r>
              <a:rPr lang="ru-RU" sz="4000" b="1" i="1" dirty="0" smtClean="0"/>
              <a:t> кон в </a:t>
            </a:r>
            <a:r>
              <a:rPr lang="ru-RU" sz="4000" b="1" i="1" dirty="0" err="1" smtClean="0"/>
              <a:t>историята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който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никога</a:t>
            </a:r>
            <a:r>
              <a:rPr lang="ru-RU" sz="4000" b="1" i="1" dirty="0" smtClean="0"/>
              <a:t> не </a:t>
            </a:r>
            <a:r>
              <a:rPr lang="ru-RU" sz="4000" b="1" i="1" dirty="0" err="1" smtClean="0"/>
              <a:t>спечели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шампионата</a:t>
            </a:r>
            <a:r>
              <a:rPr lang="ru-RU" sz="4000" b="1" i="1" dirty="0" smtClean="0"/>
              <a:t> и </a:t>
            </a:r>
            <a:r>
              <a:rPr lang="ru-RU" sz="4000" b="1" i="1" dirty="0" err="1" smtClean="0"/>
              <a:t>единственият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дръзнал</a:t>
            </a:r>
            <a:r>
              <a:rPr lang="ru-RU" sz="4000" b="1" i="1" dirty="0" smtClean="0"/>
              <a:t> да се </a:t>
            </a:r>
            <a:r>
              <a:rPr lang="ru-RU" sz="4000" b="1" i="1" dirty="0" err="1" smtClean="0"/>
              <a:t>изправи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срещу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Афирмед</a:t>
            </a:r>
            <a:r>
              <a:rPr lang="ru-RU" sz="4000" b="1" i="1" dirty="0" smtClean="0"/>
              <a:t>.’’</a:t>
            </a:r>
          </a:p>
          <a:p>
            <a:r>
              <a:rPr lang="ru-RU" sz="4000" b="1" i="1" dirty="0" err="1" smtClean="0"/>
              <a:t>Контузията</a:t>
            </a:r>
            <a:r>
              <a:rPr lang="ru-RU" sz="4000" b="1" i="1" dirty="0" smtClean="0"/>
              <a:t> на </a:t>
            </a:r>
            <a:r>
              <a:rPr lang="ru-RU" sz="4000" b="1" i="1" dirty="0" err="1" smtClean="0"/>
              <a:t>Алидар</a:t>
            </a:r>
            <a:r>
              <a:rPr lang="ru-RU" sz="4000" b="1" i="1" dirty="0" smtClean="0"/>
              <a:t> била </a:t>
            </a:r>
            <a:r>
              <a:rPr lang="ru-RU" sz="4000" b="1" i="1" dirty="0" err="1" smtClean="0"/>
              <a:t>съмнителна</a:t>
            </a:r>
            <a:r>
              <a:rPr lang="ru-RU" sz="4000" b="1" i="1" dirty="0" smtClean="0"/>
              <a:t> и в последствие се </a:t>
            </a:r>
            <a:r>
              <a:rPr lang="ru-RU" sz="4000" b="1" i="1" dirty="0" err="1" smtClean="0"/>
              <a:t>оказва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че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са</a:t>
            </a:r>
            <a:r>
              <a:rPr lang="ru-RU" sz="4000" b="1" i="1" dirty="0" smtClean="0"/>
              <a:t> искали да го </a:t>
            </a:r>
            <a:r>
              <a:rPr lang="ru-RU" sz="4000" b="1" i="1" dirty="0" err="1" smtClean="0"/>
              <a:t>убият</a:t>
            </a:r>
            <a:r>
              <a:rPr lang="ru-RU" sz="4000" b="1" i="1" dirty="0" smtClean="0"/>
              <a:t>. </a:t>
            </a:r>
            <a:r>
              <a:rPr lang="ru-RU" sz="4000" b="1" i="1" dirty="0" err="1" smtClean="0"/>
              <a:t>Накрая</a:t>
            </a:r>
            <a:r>
              <a:rPr lang="ru-RU" sz="4000" b="1" i="1" dirty="0" smtClean="0"/>
              <a:t> в </a:t>
            </a:r>
            <a:r>
              <a:rPr lang="ru-RU" sz="4000" b="1" i="1" dirty="0" err="1" smtClean="0"/>
              <a:t>съда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свидетелстват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че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са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вързали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единия</a:t>
            </a:r>
            <a:r>
              <a:rPr lang="ru-RU" sz="4000" b="1" i="1" dirty="0" smtClean="0"/>
              <a:t> край на </a:t>
            </a:r>
            <a:r>
              <a:rPr lang="ru-RU" sz="4000" b="1" i="1" dirty="0" err="1" smtClean="0"/>
              <a:t>въже</a:t>
            </a:r>
            <a:r>
              <a:rPr lang="ru-RU" sz="4000" b="1" i="1" dirty="0" smtClean="0"/>
              <a:t> за </a:t>
            </a:r>
            <a:r>
              <a:rPr lang="ru-RU" sz="4000" b="1" i="1" dirty="0" err="1" smtClean="0"/>
              <a:t>десния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заден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крак</a:t>
            </a:r>
            <a:r>
              <a:rPr lang="ru-RU" sz="4000" b="1" i="1" dirty="0" smtClean="0"/>
              <a:t> на </a:t>
            </a:r>
            <a:r>
              <a:rPr lang="ru-RU" sz="4000" b="1" i="1" dirty="0" err="1" smtClean="0"/>
              <a:t>Алидар</a:t>
            </a:r>
            <a:r>
              <a:rPr lang="ru-RU" sz="4000" b="1" i="1" dirty="0" smtClean="0"/>
              <a:t>, а </a:t>
            </a:r>
            <a:r>
              <a:rPr lang="ru-RU" sz="4000" b="1" i="1" dirty="0" err="1" smtClean="0"/>
              <a:t>другият</a:t>
            </a:r>
            <a:r>
              <a:rPr lang="ru-RU" sz="4000" b="1" i="1" dirty="0" smtClean="0"/>
              <a:t> край на </a:t>
            </a:r>
            <a:r>
              <a:rPr lang="ru-RU" sz="4000" b="1" i="1" dirty="0" err="1" smtClean="0"/>
              <a:t>въжето</a:t>
            </a:r>
            <a:r>
              <a:rPr lang="ru-RU" sz="4000" b="1" i="1" dirty="0" smtClean="0"/>
              <a:t> за </a:t>
            </a:r>
            <a:r>
              <a:rPr lang="ru-RU" sz="4000" b="1" i="1" dirty="0" err="1" smtClean="0"/>
              <a:t>камион</a:t>
            </a:r>
            <a:r>
              <a:rPr lang="ru-RU" sz="4000" b="1" i="1" dirty="0" smtClean="0"/>
              <a:t> и </a:t>
            </a:r>
            <a:r>
              <a:rPr lang="ru-RU" sz="4000" b="1" i="1" dirty="0" err="1" smtClean="0"/>
              <a:t>са</a:t>
            </a:r>
            <a:r>
              <a:rPr lang="ru-RU" sz="4000" b="1" i="1" dirty="0" smtClean="0"/>
              <a:t> го влачили в </a:t>
            </a:r>
            <a:r>
              <a:rPr lang="ru-RU" sz="4000" b="1" i="1" dirty="0" err="1" smtClean="0"/>
              <a:t>конюшната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докато</a:t>
            </a:r>
            <a:r>
              <a:rPr lang="ru-RU" sz="4000" b="1" i="1" dirty="0" smtClean="0"/>
              <a:t> си </a:t>
            </a:r>
            <a:r>
              <a:rPr lang="ru-RU" sz="4000" b="1" i="1" dirty="0" err="1" smtClean="0"/>
              <a:t>счупи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кракът</a:t>
            </a:r>
            <a:r>
              <a:rPr lang="ru-RU" sz="4000" b="1" i="1" dirty="0" smtClean="0"/>
              <a:t>.</a:t>
            </a:r>
          </a:p>
          <a:p>
            <a:r>
              <a:rPr lang="ru-RU" sz="4000" b="1" i="1" dirty="0" err="1" smtClean="0"/>
              <a:t>Опитът</a:t>
            </a:r>
            <a:r>
              <a:rPr lang="ru-RU" sz="4000" b="1" i="1" dirty="0" smtClean="0"/>
              <a:t> да </a:t>
            </a:r>
            <a:r>
              <a:rPr lang="ru-RU" sz="4000" b="1" i="1" dirty="0" err="1" smtClean="0"/>
              <a:t>спасят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жребеца</a:t>
            </a:r>
            <a:r>
              <a:rPr lang="ru-RU" sz="4000" b="1" i="1" dirty="0" smtClean="0"/>
              <a:t> не бил успешен и </a:t>
            </a:r>
            <a:r>
              <a:rPr lang="ru-RU" sz="4000" b="1" i="1" dirty="0" err="1" smtClean="0"/>
              <a:t>накрая</a:t>
            </a:r>
            <a:r>
              <a:rPr lang="ru-RU" sz="4000" b="1" i="1" dirty="0" smtClean="0"/>
              <a:t> се наложило той да </a:t>
            </a:r>
            <a:r>
              <a:rPr lang="ru-RU" sz="4000" b="1" i="1" dirty="0" err="1" smtClean="0"/>
              <a:t>бъде</a:t>
            </a:r>
            <a:r>
              <a:rPr lang="ru-RU" sz="4000" b="1" i="1" dirty="0" smtClean="0"/>
              <a:t> приспан.</a:t>
            </a:r>
          </a:p>
          <a:p>
            <a:endParaRPr lang="bg-BG" dirty="0"/>
          </a:p>
        </p:txBody>
      </p:sp>
      <p:pic>
        <p:nvPicPr>
          <p:cNvPr id="3074" name="Picture 2" descr="Alydar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57250" cy="857251"/>
          </a:xfrm>
          <a:prstGeom prst="rect">
            <a:avLst/>
          </a:prstGeom>
          <a:noFill/>
        </p:spPr>
      </p:pic>
      <p:pic>
        <p:nvPicPr>
          <p:cNvPr id="28674" name="Picture 2" descr="http://www.markwyville.com/portfolio/equine/greats/1970's/slides/219_Aly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70554"/>
            <a:ext cx="5643570" cy="393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dell\Desktop\horse\B3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63491" name="Picture 3" descr="C:\Users\dell\Desktop\horse\B33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0"/>
            <a:ext cx="3086100" cy="3371850"/>
          </a:xfrm>
          <a:prstGeom prst="rect">
            <a:avLst/>
          </a:prstGeom>
          <a:noFill/>
        </p:spPr>
      </p:pic>
      <p:pic>
        <p:nvPicPr>
          <p:cNvPr id="63492" name="Picture 4" descr="C:\Users\dell\Desktop\horse\B35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63493" name="Picture 5" descr="C:\Users\dell\Desktop\horse\B39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63494" name="Picture 6" descr="C:\Users\dell\Desktop\horse\B36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86150"/>
            <a:ext cx="3086100" cy="3371850"/>
          </a:xfrm>
          <a:prstGeom prst="rect">
            <a:avLst/>
          </a:prstGeom>
          <a:noFill/>
        </p:spPr>
      </p:pic>
      <p:pic>
        <p:nvPicPr>
          <p:cNvPr id="63495" name="Picture 7" descr="C:\Users\dell\Desktop\horse\B40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dell\Desktop\horse\B33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3086100" cy="3371850"/>
          </a:xfrm>
          <a:prstGeom prst="rect">
            <a:avLst/>
          </a:prstGeom>
          <a:noFill/>
        </p:spPr>
      </p:pic>
      <p:pic>
        <p:nvPicPr>
          <p:cNvPr id="2" name="Picture 2" descr="C:\Users\dell\Desktop\horse\B33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1027" name="Picture 3" descr="C:\Users\dell\Desktop\horse\B40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1028" name="Picture 4" descr="C:\Users\dell\Desktop\horse\B41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0" y="3486150"/>
            <a:ext cx="3086100" cy="3371850"/>
          </a:xfrm>
          <a:prstGeom prst="rect">
            <a:avLst/>
          </a:prstGeom>
          <a:noFill/>
        </p:spPr>
      </p:pic>
      <p:pic>
        <p:nvPicPr>
          <p:cNvPr id="1029" name="Picture 5" descr="C:\Users\dell\Desktop\horse\B41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1030" name="Picture 6" descr="C:\Users\dell\Desktop\horse\B422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dell\Desktop\horse\B4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70659" name="Picture 3" descr="C:\Users\dell\Desktop\horse\B4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3086100" cy="3371850"/>
          </a:xfrm>
          <a:prstGeom prst="rect">
            <a:avLst/>
          </a:prstGeom>
          <a:noFill/>
        </p:spPr>
      </p:pic>
      <p:pic>
        <p:nvPicPr>
          <p:cNvPr id="70660" name="Picture 4" descr="C:\Users\dell\Desktop\horse\B43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70661" name="Picture 5" descr="C:\Users\dell\Desktop\horse\B43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70662" name="Picture 6" descr="C:\Users\dell\Desktop\horse\B43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86150"/>
            <a:ext cx="3086100" cy="3371850"/>
          </a:xfrm>
          <a:prstGeom prst="rect">
            <a:avLst/>
          </a:prstGeom>
          <a:noFill/>
        </p:spPr>
      </p:pic>
      <p:pic>
        <p:nvPicPr>
          <p:cNvPr id="70663" name="Picture 7" descr="C:\Users\dell\Desktop\horse\B436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dell\Desktop\horse\B4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71683" name="Picture 3" descr="C:\Users\dell\Desktop\horse\B44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3086100" cy="3371850"/>
          </a:xfrm>
          <a:prstGeom prst="rect">
            <a:avLst/>
          </a:prstGeom>
          <a:noFill/>
        </p:spPr>
      </p:pic>
      <p:pic>
        <p:nvPicPr>
          <p:cNvPr id="71684" name="Picture 4" descr="C:\Users\dell\Desktop\horse\B44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71685" name="Picture 5" descr="C:\Users\dell\Desktop\horse\B45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71686" name="Picture 6" descr="C:\Users\dell\Desktop\horse\B48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86150"/>
            <a:ext cx="3086100" cy="3371850"/>
          </a:xfrm>
          <a:prstGeom prst="rect">
            <a:avLst/>
          </a:prstGeom>
          <a:noFill/>
        </p:spPr>
      </p:pic>
      <p:pic>
        <p:nvPicPr>
          <p:cNvPr id="71687" name="Picture 7" descr="C:\Users\dell\Desktop\horse\B49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dell\Desktop\horse\B48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86100" cy="3371850"/>
          </a:xfrm>
          <a:prstGeom prst="rect">
            <a:avLst/>
          </a:prstGeom>
          <a:noFill/>
        </p:spPr>
      </p:pic>
      <p:pic>
        <p:nvPicPr>
          <p:cNvPr id="72707" name="Picture 3" descr="C:\Users\dell\Desktop\horse\B5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0"/>
            <a:ext cx="3086100" cy="3371850"/>
          </a:xfrm>
          <a:prstGeom prst="rect">
            <a:avLst/>
          </a:prstGeom>
          <a:noFill/>
        </p:spPr>
      </p:pic>
      <p:pic>
        <p:nvPicPr>
          <p:cNvPr id="72708" name="Picture 4" descr="C:\Users\dell\Desktop\horse\B5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0"/>
            <a:ext cx="3086100" cy="3371850"/>
          </a:xfrm>
          <a:prstGeom prst="rect">
            <a:avLst/>
          </a:prstGeom>
          <a:noFill/>
        </p:spPr>
      </p:pic>
      <p:pic>
        <p:nvPicPr>
          <p:cNvPr id="72709" name="Picture 5" descr="C:\Users\dell\Desktop\horse\B55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6150"/>
            <a:ext cx="3086100" cy="3371850"/>
          </a:xfrm>
          <a:prstGeom prst="rect">
            <a:avLst/>
          </a:prstGeom>
          <a:noFill/>
        </p:spPr>
      </p:pic>
      <p:pic>
        <p:nvPicPr>
          <p:cNvPr id="72710" name="Picture 6" descr="C:\Users\dell\Desktop\horse\B56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486150"/>
            <a:ext cx="3086100" cy="3371850"/>
          </a:xfrm>
          <a:prstGeom prst="rect">
            <a:avLst/>
          </a:prstGeom>
          <a:noFill/>
        </p:spPr>
      </p:pic>
      <p:pic>
        <p:nvPicPr>
          <p:cNvPr id="72711" name="Picture 7" descr="C:\Users\dell\Desktop\horse\B561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7900" y="3486150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dell\Desktop\horse\B71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086100" cy="3371850"/>
          </a:xfrm>
          <a:prstGeom prst="rect">
            <a:avLst/>
          </a:prstGeom>
          <a:noFill/>
        </p:spPr>
      </p:pic>
      <p:pic>
        <p:nvPicPr>
          <p:cNvPr id="73731" name="Picture 3" descr="C:\Users\dell\Desktop\horse\B85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14488"/>
            <a:ext cx="30861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i="1" dirty="0" err="1" smtClean="0"/>
              <a:t>Терлингва</a:t>
            </a:r>
            <a:r>
              <a:rPr lang="bg-BG" b="1" i="1" dirty="0" smtClean="0"/>
              <a:t> ( </a:t>
            </a:r>
            <a:r>
              <a:rPr lang="en-US" b="1" i="1" dirty="0" err="1" smtClean="0"/>
              <a:t>Terlingua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714488"/>
          </a:xfrm>
        </p:spPr>
        <p:txBody>
          <a:bodyPr>
            <a:normAutofit fontScale="55000" lnSpcReduction="20000"/>
          </a:bodyPr>
          <a:lstStyle/>
          <a:p>
            <a:r>
              <a:rPr lang="bg-BG" b="1" i="1" dirty="0" smtClean="0"/>
              <a:t>Родена е на </a:t>
            </a:r>
            <a:r>
              <a:rPr lang="ru-RU" b="1" i="1" dirty="0" smtClean="0"/>
              <a:t>7 </a:t>
            </a:r>
            <a:r>
              <a:rPr lang="ru-RU" b="1" i="1" dirty="0" err="1" smtClean="0"/>
              <a:t>Февруари</a:t>
            </a:r>
            <a:r>
              <a:rPr lang="ru-RU" b="1" i="1" dirty="0" smtClean="0"/>
              <a:t> 1976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на 29 </a:t>
            </a:r>
            <a:r>
              <a:rPr lang="ru-RU" b="1" i="1" dirty="0" err="1" smtClean="0"/>
              <a:t>Април</a:t>
            </a:r>
            <a:r>
              <a:rPr lang="ru-RU" b="1" i="1" dirty="0" smtClean="0"/>
              <a:t> 2008 г.  </a:t>
            </a:r>
            <a:r>
              <a:rPr lang="ru-RU" b="1" i="1" dirty="0" err="1" smtClean="0"/>
              <a:t>Нейн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баща</a:t>
            </a:r>
            <a:r>
              <a:rPr lang="ru-RU" b="1" i="1" dirty="0" smtClean="0"/>
              <a:t> е Секретариат, а </a:t>
            </a:r>
            <a:r>
              <a:rPr lang="ru-RU" b="1" i="1" dirty="0" err="1" smtClean="0"/>
              <a:t>дядо</a:t>
            </a:r>
            <a:r>
              <a:rPr lang="ru-RU" b="1" i="1" dirty="0" smtClean="0"/>
              <a:t> и е </a:t>
            </a:r>
            <a:r>
              <a:rPr lang="ru-RU" b="1" i="1" dirty="0" err="1" smtClean="0"/>
              <a:t>Смелиат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Владетел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елитен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състезател</a:t>
            </a:r>
            <a:r>
              <a:rPr lang="ru-RU" b="1" i="1" dirty="0" smtClean="0"/>
              <a:t> и успешна </a:t>
            </a:r>
            <a:r>
              <a:rPr lang="ru-RU" b="1" i="1" dirty="0" err="1" smtClean="0"/>
              <a:t>кобила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, </a:t>
            </a:r>
            <a:r>
              <a:rPr lang="ru-RU" b="1" i="1" dirty="0" err="1" smtClean="0"/>
              <a:t>известа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още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като</a:t>
            </a:r>
            <a:r>
              <a:rPr lang="ru-RU" b="1" i="1" dirty="0" smtClean="0"/>
              <a:t> ‘’</a:t>
            </a:r>
            <a:r>
              <a:rPr lang="ru-RU" b="1" i="1" dirty="0" err="1" smtClean="0"/>
              <a:t>Момичето</a:t>
            </a:r>
            <a:r>
              <a:rPr lang="ru-RU" b="1" i="1" dirty="0" smtClean="0"/>
              <a:t> на Секретариат’’. </a:t>
            </a:r>
            <a:r>
              <a:rPr lang="ru-RU" b="1" i="1" dirty="0" err="1" smtClean="0"/>
              <a:t>Спечели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 за </a:t>
            </a:r>
            <a:r>
              <a:rPr lang="ru-RU" b="1" i="1" dirty="0" err="1" smtClean="0"/>
              <a:t>кобили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постави</a:t>
            </a:r>
            <a:r>
              <a:rPr lang="ru-RU" b="1" i="1" dirty="0" smtClean="0"/>
              <a:t> нов рекорд </a:t>
            </a:r>
            <a:r>
              <a:rPr lang="ru-RU" b="1" i="1" dirty="0" err="1" smtClean="0"/>
              <a:t>ненадминат</a:t>
            </a:r>
            <a:r>
              <a:rPr lang="ru-RU" b="1" i="1" dirty="0" smtClean="0"/>
              <a:t> и до </a:t>
            </a:r>
            <a:r>
              <a:rPr lang="ru-RU" b="1" i="1" dirty="0" err="1" smtClean="0"/>
              <a:t>днес</a:t>
            </a:r>
            <a:r>
              <a:rPr lang="ru-RU" b="1" i="1" dirty="0" smtClean="0"/>
              <a:t> и си </a:t>
            </a:r>
            <a:r>
              <a:rPr lang="ru-RU" b="1" i="1" dirty="0" err="1" smtClean="0"/>
              <a:t>спечели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титлата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Принцесата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Тройната</a:t>
            </a:r>
            <a:r>
              <a:rPr lang="ru-RU" b="1" i="1" dirty="0" smtClean="0"/>
              <a:t> купа. </a:t>
            </a:r>
            <a:r>
              <a:rPr lang="ru-RU" b="1" i="1" dirty="0" err="1" smtClean="0"/>
              <a:t>Тя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най-възрастният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живял</a:t>
            </a:r>
            <a:r>
              <a:rPr lang="ru-RU" b="1" i="1" dirty="0" smtClean="0"/>
              <a:t> до 32 </a:t>
            </a:r>
            <a:r>
              <a:rPr lang="ru-RU" b="1" i="1" dirty="0" err="1" smtClean="0"/>
              <a:t>години</a:t>
            </a:r>
            <a:r>
              <a:rPr lang="ru-RU" b="1" i="1" dirty="0" smtClean="0"/>
              <a:t>. </a:t>
            </a:r>
            <a:r>
              <a:rPr lang="ru-RU" b="1" i="1" dirty="0" err="1" smtClean="0"/>
              <a:t>Терлингва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пра-баба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Американски</a:t>
            </a:r>
            <a:r>
              <a:rPr lang="ru-RU" b="1" i="1" dirty="0" smtClean="0"/>
              <a:t> Фараон. В </a:t>
            </a:r>
            <a:r>
              <a:rPr lang="ru-RU" b="1" i="1" dirty="0" err="1" smtClean="0"/>
              <a:t>нейна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чест</a:t>
            </a:r>
            <a:r>
              <a:rPr lang="ru-RU" b="1" i="1" dirty="0" smtClean="0"/>
              <a:t> е построен </a:t>
            </a:r>
            <a:r>
              <a:rPr lang="ru-RU" b="1" i="1" dirty="0" err="1" smtClean="0"/>
              <a:t>паметник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1026" name="Picture 2" descr="Terlingua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57250" cy="857251"/>
          </a:xfrm>
          <a:prstGeom prst="rect">
            <a:avLst/>
          </a:prstGeom>
          <a:noFill/>
        </p:spPr>
      </p:pic>
      <p:pic>
        <p:nvPicPr>
          <p:cNvPr id="5124" name="Picture 4" descr="https://thevaulthorseracing.files.wordpress.com/2011/06/horse_urban_sea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5745205" cy="350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bg-BG" b="1" dirty="0" smtClean="0"/>
              <a:t>Фердинанд (</a:t>
            </a:r>
            <a:r>
              <a:rPr lang="en-US" b="1" dirty="0" smtClean="0"/>
              <a:t>Ferdinand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412776"/>
            <a:ext cx="3419872" cy="5445224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 е на 12-ти март, 1983 г. и умира през 2002</a:t>
            </a:r>
            <a:r>
              <a:rPr lang="ru-RU" b="1" dirty="0" smtClean="0"/>
              <a:t> г. </a:t>
            </a:r>
            <a:r>
              <a:rPr lang="ru-RU" b="1" dirty="0" err="1" smtClean="0"/>
              <a:t>Негов</a:t>
            </a:r>
            <a:r>
              <a:rPr lang="ru-RU" b="1" dirty="0" smtClean="0"/>
              <a:t> </a:t>
            </a:r>
            <a:r>
              <a:rPr lang="ru-RU" b="1" dirty="0" err="1" smtClean="0"/>
              <a:t>баща</a:t>
            </a:r>
            <a:r>
              <a:rPr lang="ru-RU" b="1" dirty="0" smtClean="0"/>
              <a:t> е </a:t>
            </a:r>
            <a:r>
              <a:rPr lang="ru-RU" b="1" dirty="0" err="1" smtClean="0"/>
              <a:t>Нинжиски</a:t>
            </a:r>
            <a:r>
              <a:rPr lang="ru-RU" b="1" dirty="0" smtClean="0"/>
              <a:t>, а </a:t>
            </a:r>
            <a:r>
              <a:rPr lang="ru-RU" b="1" dirty="0" err="1" smtClean="0"/>
              <a:t>дядо</a:t>
            </a:r>
            <a:r>
              <a:rPr lang="ru-RU" b="1" dirty="0" smtClean="0"/>
              <a:t> </a:t>
            </a:r>
            <a:r>
              <a:rPr lang="ru-RU" b="1" dirty="0" err="1" smtClean="0"/>
              <a:t>му</a:t>
            </a:r>
            <a:r>
              <a:rPr lang="ru-RU" b="1" dirty="0" smtClean="0"/>
              <a:t> по </a:t>
            </a:r>
            <a:r>
              <a:rPr lang="ru-RU" b="1" dirty="0" err="1" smtClean="0"/>
              <a:t>бащина</a:t>
            </a:r>
            <a:r>
              <a:rPr lang="ru-RU" b="1" dirty="0" smtClean="0"/>
              <a:t> линия е </a:t>
            </a:r>
            <a:r>
              <a:rPr lang="ru-RU" b="1" dirty="0" err="1" smtClean="0"/>
              <a:t>Нортън</a:t>
            </a:r>
            <a:r>
              <a:rPr lang="ru-RU" b="1" dirty="0" smtClean="0"/>
              <a:t> </a:t>
            </a:r>
            <a:r>
              <a:rPr lang="ru-RU" b="1" dirty="0" err="1" smtClean="0"/>
              <a:t>Денсър</a:t>
            </a:r>
            <a:r>
              <a:rPr lang="ru-RU" b="1" dirty="0" smtClean="0"/>
              <a:t>. </a:t>
            </a:r>
            <a:r>
              <a:rPr lang="ru-RU" b="1" dirty="0" err="1" smtClean="0"/>
              <a:t>През</a:t>
            </a:r>
            <a:r>
              <a:rPr lang="ru-RU" b="1" dirty="0" smtClean="0"/>
              <a:t> </a:t>
            </a:r>
            <a:r>
              <a:rPr lang="bg-BG" b="1" dirty="0" smtClean="0"/>
              <a:t>1986 г. той печели Кентъки Дербито, а на </a:t>
            </a:r>
            <a:r>
              <a:rPr lang="bg-BG" b="1" dirty="0" err="1" smtClean="0"/>
              <a:t>Прийкнес</a:t>
            </a:r>
            <a:r>
              <a:rPr lang="bg-BG" b="1" dirty="0" smtClean="0"/>
              <a:t> и </a:t>
            </a:r>
            <a:r>
              <a:rPr lang="bg-BG" b="1" dirty="0" err="1" smtClean="0"/>
              <a:t>Белмонт</a:t>
            </a:r>
            <a:r>
              <a:rPr lang="bg-BG" b="1" dirty="0" smtClean="0"/>
              <a:t> завършва втори. Избран е също така и за кон на годината и спечелва няколко известни състезания. </a:t>
            </a:r>
          </a:p>
          <a:p>
            <a:r>
              <a:rPr lang="bg-BG" b="1" dirty="0" smtClean="0"/>
              <a:t>През  1989 г. той се пенсионира и се използва за разплод и през 1994 г. е продаден в Япония на ферма за коне.</a:t>
            </a:r>
          </a:p>
          <a:p>
            <a:r>
              <a:rPr lang="bg-BG" b="1" dirty="0" smtClean="0"/>
              <a:t>По-късно през 2002 г. той бил изпратен в </a:t>
            </a:r>
            <a:r>
              <a:rPr lang="bg-BG" b="1" dirty="0" err="1" smtClean="0"/>
              <a:t>кладница</a:t>
            </a:r>
            <a:r>
              <a:rPr lang="bg-BG" b="1" dirty="0" smtClean="0"/>
              <a:t> за коне.</a:t>
            </a:r>
            <a:endParaRPr lang="bg-BG" b="1" dirty="0"/>
          </a:p>
        </p:txBody>
      </p:sp>
      <p:pic>
        <p:nvPicPr>
          <p:cNvPr id="102402" name="Picture 2" descr="https://tuesdayshorse.files.wordpress.com/2003/07/ferdinand_horseph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564904"/>
            <a:ext cx="5486400" cy="3086101"/>
          </a:xfrm>
          <a:prstGeom prst="rect">
            <a:avLst/>
          </a:prstGeom>
          <a:noFill/>
        </p:spPr>
      </p:pic>
      <p:pic>
        <p:nvPicPr>
          <p:cNvPr id="18434" name="Picture 2" descr="Ferdinand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786710" cy="1143000"/>
          </a:xfrm>
        </p:spPr>
        <p:txBody>
          <a:bodyPr>
            <a:normAutofit fontScale="90000"/>
          </a:bodyPr>
          <a:lstStyle/>
          <a:p>
            <a:r>
              <a:rPr lang="bg-BG" b="1" i="1" dirty="0" err="1" smtClean="0"/>
              <a:t>Спектакюлър</a:t>
            </a:r>
            <a:r>
              <a:rPr lang="bg-BG" b="1" i="1" dirty="0" smtClean="0"/>
              <a:t> </a:t>
            </a:r>
            <a:r>
              <a:rPr lang="bg-BG" b="1" i="1" dirty="0" err="1" smtClean="0"/>
              <a:t>Бъд</a:t>
            </a:r>
            <a:r>
              <a:rPr lang="bg-BG" b="1" i="1" dirty="0" smtClean="0"/>
              <a:t> ( </a:t>
            </a:r>
            <a:r>
              <a:rPr lang="en-US" b="1" i="1" dirty="0" smtClean="0"/>
              <a:t>Spectacular Bid</a:t>
            </a:r>
            <a:r>
              <a:rPr lang="bg-BG" b="1" i="1" dirty="0" smtClean="0"/>
              <a:t> )</a:t>
            </a:r>
            <a:endParaRPr lang="bg-BG" i="1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0" y="1714488"/>
            <a:ext cx="3357554" cy="5143512"/>
          </a:xfrm>
        </p:spPr>
        <p:txBody>
          <a:bodyPr>
            <a:normAutofit fontScale="62500" lnSpcReduction="20000"/>
          </a:bodyPr>
          <a:lstStyle/>
          <a:p>
            <a:r>
              <a:rPr lang="bg-BG" b="1" i="1" dirty="0" smtClean="0"/>
              <a:t>Роден е на </a:t>
            </a:r>
            <a:r>
              <a:rPr lang="ru-RU" b="1" i="1" dirty="0" smtClean="0"/>
              <a:t>17-ти </a:t>
            </a:r>
            <a:r>
              <a:rPr lang="ru-RU" b="1" i="1" dirty="0" err="1" smtClean="0"/>
              <a:t>Февруари</a:t>
            </a:r>
            <a:r>
              <a:rPr lang="ru-RU" b="1" i="1" dirty="0" smtClean="0"/>
              <a:t> 1976 г. и </a:t>
            </a:r>
            <a:r>
              <a:rPr lang="ru-RU" b="1" i="1" dirty="0" err="1" smtClean="0"/>
              <a:t>умира</a:t>
            </a:r>
            <a:r>
              <a:rPr lang="ru-RU" b="1" i="1" dirty="0" smtClean="0"/>
              <a:t> от инфаркт на 9 </a:t>
            </a:r>
            <a:r>
              <a:rPr lang="ru-RU" b="1" i="1" dirty="0" err="1" smtClean="0"/>
              <a:t>Юни</a:t>
            </a:r>
            <a:r>
              <a:rPr lang="ru-RU" b="1" i="1" dirty="0" smtClean="0"/>
              <a:t> 2003 г. </a:t>
            </a:r>
            <a:r>
              <a:rPr lang="ru-RU" b="1" i="1" dirty="0" err="1" smtClean="0"/>
              <a:t>Дядото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Спектакюлър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Бъд</a:t>
            </a:r>
            <a:r>
              <a:rPr lang="ru-RU" b="1" i="1" dirty="0" smtClean="0"/>
              <a:t> е </a:t>
            </a:r>
            <a:r>
              <a:rPr lang="ru-RU" b="1" i="1" dirty="0" err="1" smtClean="0"/>
              <a:t>Смелият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Владетел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1978 г. той </a:t>
            </a:r>
            <a:r>
              <a:rPr lang="ru-RU" b="1" i="1" dirty="0" err="1" smtClean="0"/>
              <a:t>беше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водещ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две-годишен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шампион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през</a:t>
            </a:r>
            <a:r>
              <a:rPr lang="ru-RU" b="1" i="1" dirty="0" smtClean="0"/>
              <a:t> 1979 г. </a:t>
            </a:r>
            <a:r>
              <a:rPr lang="ru-RU" b="1" i="1" dirty="0" err="1" smtClean="0"/>
              <a:t>спечели</a:t>
            </a:r>
            <a:r>
              <a:rPr lang="ru-RU" b="1" i="1" dirty="0" smtClean="0"/>
              <a:t> 1-во </a:t>
            </a:r>
            <a:r>
              <a:rPr lang="ru-RU" b="1" i="1" dirty="0" err="1" smtClean="0"/>
              <a:t>място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Кентъки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Дербито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Прийкнес</a:t>
            </a:r>
            <a:r>
              <a:rPr lang="ru-RU" b="1" i="1" dirty="0" smtClean="0"/>
              <a:t>, но на </a:t>
            </a:r>
            <a:r>
              <a:rPr lang="ru-RU" b="1" i="1" dirty="0" err="1" smtClean="0"/>
              <a:t>Белмонт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Стейкс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претърпя</a:t>
            </a:r>
            <a:r>
              <a:rPr lang="ru-RU" b="1" i="1" dirty="0" smtClean="0"/>
              <a:t> контузия и </a:t>
            </a:r>
            <a:r>
              <a:rPr lang="ru-RU" b="1" i="1" dirty="0" err="1" smtClean="0"/>
              <a:t>завърши</a:t>
            </a:r>
            <a:r>
              <a:rPr lang="ru-RU" b="1" i="1" dirty="0" smtClean="0"/>
              <a:t> на 3-то </a:t>
            </a:r>
            <a:r>
              <a:rPr lang="ru-RU" b="1" i="1" dirty="0" err="1" smtClean="0"/>
              <a:t>място</a:t>
            </a:r>
            <a:r>
              <a:rPr lang="ru-RU" b="1" i="1" dirty="0" smtClean="0"/>
              <a:t>. </a:t>
            </a:r>
          </a:p>
          <a:p>
            <a:r>
              <a:rPr lang="ru-RU" b="1" i="1" dirty="0" err="1" smtClean="0"/>
              <a:t>По-късно</a:t>
            </a:r>
            <a:r>
              <a:rPr lang="ru-RU" b="1" i="1" dirty="0" smtClean="0"/>
              <a:t> той се </a:t>
            </a:r>
            <a:r>
              <a:rPr lang="ru-RU" b="1" i="1" dirty="0" err="1" smtClean="0"/>
              <a:t>възтановява</a:t>
            </a:r>
            <a:r>
              <a:rPr lang="ru-RU" b="1" i="1" dirty="0" smtClean="0"/>
              <a:t> и се </a:t>
            </a:r>
            <a:r>
              <a:rPr lang="ru-RU" b="1" i="1" dirty="0" err="1" smtClean="0"/>
              <a:t>пенсионира</a:t>
            </a:r>
            <a:r>
              <a:rPr lang="ru-RU" b="1" i="1" dirty="0" smtClean="0"/>
              <a:t>  и от </a:t>
            </a:r>
            <a:r>
              <a:rPr lang="ru-RU" b="1" i="1" dirty="0" err="1" smtClean="0"/>
              <a:t>тогава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</a:t>
            </a:r>
            <a:r>
              <a:rPr lang="ru-RU" b="1" i="1" dirty="0" smtClean="0"/>
              <a:t> го </a:t>
            </a:r>
            <a:r>
              <a:rPr lang="ru-RU" b="1" i="1" dirty="0" err="1" smtClean="0"/>
              <a:t>използвали</a:t>
            </a:r>
            <a:r>
              <a:rPr lang="ru-RU" b="1" i="1" dirty="0" smtClean="0"/>
              <a:t> за </a:t>
            </a:r>
            <a:r>
              <a:rPr lang="ru-RU" b="1" i="1" dirty="0" err="1" smtClean="0"/>
              <a:t>разплод</a:t>
            </a:r>
            <a:r>
              <a:rPr lang="ru-RU" b="1" i="1" dirty="0" smtClean="0"/>
              <a:t>.</a:t>
            </a:r>
            <a:endParaRPr lang="bg-BG" b="1" i="1" dirty="0"/>
          </a:p>
        </p:txBody>
      </p:sp>
      <p:pic>
        <p:nvPicPr>
          <p:cNvPr id="56322" name="Picture 2" descr="Spectacular Bid Si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0" cy="857251"/>
          </a:xfrm>
          <a:prstGeom prst="rect">
            <a:avLst/>
          </a:prstGeom>
          <a:noFill/>
        </p:spPr>
      </p:pic>
      <p:pic>
        <p:nvPicPr>
          <p:cNvPr id="18434" name="Picture 2" descr="http://cdn.c.photoshelter.com/img-get/I0000jIxqMnz3lWc/s/880/880/Spectacular-Bid-walk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132" y="2071678"/>
            <a:ext cx="5542340" cy="443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bg-BG" b="1" dirty="0" err="1" smtClean="0"/>
              <a:t>Ландалус</a:t>
            </a:r>
            <a:r>
              <a:rPr lang="bg-BG" b="1" dirty="0" smtClean="0"/>
              <a:t> (</a:t>
            </a:r>
            <a:r>
              <a:rPr lang="en-US" b="1" dirty="0" err="1" smtClean="0"/>
              <a:t>Landaluce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347864" cy="5589240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11 </a:t>
            </a:r>
            <a:r>
              <a:rPr lang="ru-RU" b="1" dirty="0" err="1" smtClean="0"/>
              <a:t>Април</a:t>
            </a:r>
            <a:r>
              <a:rPr lang="ru-RU" b="1" dirty="0" smtClean="0"/>
              <a:t> 1980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28 </a:t>
            </a:r>
            <a:r>
              <a:rPr lang="ru-RU" b="1" dirty="0" err="1" smtClean="0"/>
              <a:t>Ноември</a:t>
            </a:r>
            <a:r>
              <a:rPr lang="ru-RU" b="1" dirty="0" smtClean="0"/>
              <a:t> 1982 г. </a:t>
            </a:r>
            <a:r>
              <a:rPr lang="ru-RU" b="1" dirty="0" err="1" smtClean="0"/>
              <a:t>Ландалус</a:t>
            </a:r>
            <a:r>
              <a:rPr lang="ru-RU" b="1" dirty="0" smtClean="0"/>
              <a:t> е </a:t>
            </a:r>
            <a:r>
              <a:rPr lang="ru-RU" b="1" dirty="0" err="1" smtClean="0"/>
              <a:t>наричана</a:t>
            </a:r>
            <a:r>
              <a:rPr lang="ru-RU" b="1" dirty="0" smtClean="0"/>
              <a:t> </a:t>
            </a:r>
            <a:r>
              <a:rPr lang="ru-RU" b="1" dirty="0" err="1" smtClean="0"/>
              <a:t>още</a:t>
            </a:r>
            <a:r>
              <a:rPr lang="ru-RU" b="1" dirty="0" smtClean="0"/>
              <a:t> от своя </a:t>
            </a:r>
            <a:r>
              <a:rPr lang="ru-RU" b="1" dirty="0" err="1" smtClean="0"/>
              <a:t>собственик</a:t>
            </a:r>
            <a:r>
              <a:rPr lang="ru-RU" b="1" dirty="0" smtClean="0"/>
              <a:t>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с </a:t>
            </a:r>
            <a:r>
              <a:rPr lang="ru-RU" b="1" dirty="0" err="1" smtClean="0"/>
              <a:t>голямото</a:t>
            </a:r>
            <a:r>
              <a:rPr lang="ru-RU" b="1" dirty="0" smtClean="0"/>
              <a:t> </a:t>
            </a:r>
            <a:r>
              <a:rPr lang="ru-RU" b="1" dirty="0" err="1" smtClean="0"/>
              <a:t>сърце</a:t>
            </a:r>
            <a:r>
              <a:rPr lang="ru-RU" b="1" dirty="0" smtClean="0"/>
              <a:t>.  </a:t>
            </a:r>
            <a:r>
              <a:rPr lang="ru-RU" b="1" dirty="0" err="1" smtClean="0"/>
              <a:t>Тя</a:t>
            </a:r>
            <a:r>
              <a:rPr lang="ru-RU" b="1" dirty="0" smtClean="0"/>
              <a:t> е </a:t>
            </a:r>
            <a:r>
              <a:rPr lang="ru-RU" b="1" dirty="0" err="1" smtClean="0"/>
              <a:t>първото</a:t>
            </a:r>
            <a:r>
              <a:rPr lang="ru-RU" b="1" dirty="0" smtClean="0"/>
              <a:t> </a:t>
            </a:r>
            <a:r>
              <a:rPr lang="ru-RU" b="1" dirty="0" err="1" smtClean="0"/>
              <a:t>конче</a:t>
            </a:r>
            <a:r>
              <a:rPr lang="ru-RU" b="1" dirty="0" smtClean="0"/>
              <a:t> от </a:t>
            </a:r>
            <a:r>
              <a:rPr lang="ru-RU" b="1" dirty="0" err="1" smtClean="0"/>
              <a:t>Сиатъл</a:t>
            </a:r>
            <a:r>
              <a:rPr lang="ru-RU" b="1" dirty="0" smtClean="0"/>
              <a:t> </a:t>
            </a:r>
            <a:r>
              <a:rPr lang="ru-RU" b="1" dirty="0" err="1" smtClean="0"/>
              <a:t>Слю</a:t>
            </a:r>
            <a:r>
              <a:rPr lang="ru-RU" b="1" dirty="0" smtClean="0"/>
              <a:t>, а по </a:t>
            </a:r>
            <a:r>
              <a:rPr lang="ru-RU" b="1" dirty="0" err="1" smtClean="0"/>
              <a:t>майчина</a:t>
            </a:r>
            <a:r>
              <a:rPr lang="ru-RU" b="1" dirty="0" smtClean="0"/>
              <a:t> линия </a:t>
            </a:r>
            <a:r>
              <a:rPr lang="ru-RU" b="1" dirty="0" err="1" smtClean="0"/>
              <a:t>пра-дядо</a:t>
            </a:r>
            <a:r>
              <a:rPr lang="ru-RU" b="1" dirty="0" smtClean="0"/>
              <a:t> и е </a:t>
            </a:r>
            <a:r>
              <a:rPr lang="ru-RU" b="1" dirty="0" err="1" smtClean="0"/>
              <a:t>Смелият</a:t>
            </a:r>
            <a:r>
              <a:rPr lang="ru-RU" b="1" dirty="0" smtClean="0"/>
              <a:t> </a:t>
            </a:r>
            <a:r>
              <a:rPr lang="ru-RU" b="1" dirty="0" err="1" smtClean="0"/>
              <a:t>Владетел</a:t>
            </a:r>
            <a:r>
              <a:rPr lang="ru-RU" b="1" dirty="0" smtClean="0"/>
              <a:t>.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</a:t>
            </a:r>
            <a:r>
              <a:rPr lang="ru-RU" b="1" dirty="0" err="1" smtClean="0"/>
              <a:t>започва</a:t>
            </a:r>
            <a:r>
              <a:rPr lang="ru-RU" b="1" dirty="0" smtClean="0"/>
              <a:t> </a:t>
            </a:r>
            <a:r>
              <a:rPr lang="ru-RU" b="1" dirty="0" err="1" smtClean="0"/>
              <a:t>своята</a:t>
            </a:r>
            <a:r>
              <a:rPr lang="ru-RU" b="1" dirty="0" smtClean="0"/>
              <a:t> </a:t>
            </a:r>
            <a:r>
              <a:rPr lang="ru-RU" b="1" dirty="0" err="1" smtClean="0"/>
              <a:t>кариера</a:t>
            </a:r>
            <a:r>
              <a:rPr lang="ru-RU" b="1" dirty="0" smtClean="0"/>
              <a:t> с пет старта, </a:t>
            </a:r>
            <a:r>
              <a:rPr lang="ru-RU" b="1" dirty="0" err="1" smtClean="0"/>
              <a:t>които</a:t>
            </a:r>
            <a:r>
              <a:rPr lang="ru-RU" b="1" dirty="0" smtClean="0"/>
              <a:t>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и </a:t>
            </a:r>
            <a:r>
              <a:rPr lang="ru-RU" b="1" dirty="0" err="1" smtClean="0"/>
              <a:t>поставя</a:t>
            </a:r>
            <a:r>
              <a:rPr lang="ru-RU" b="1" dirty="0" smtClean="0"/>
              <a:t> </a:t>
            </a:r>
            <a:r>
              <a:rPr lang="ru-RU" b="1" dirty="0" err="1" smtClean="0"/>
              <a:t>рекорди</a:t>
            </a:r>
            <a:r>
              <a:rPr lang="ru-RU" b="1" dirty="0" smtClean="0"/>
              <a:t> на </a:t>
            </a:r>
            <a:r>
              <a:rPr lang="ru-RU" b="1" dirty="0" err="1" smtClean="0"/>
              <a:t>някои</a:t>
            </a:r>
            <a:r>
              <a:rPr lang="ru-RU" b="1" dirty="0" smtClean="0"/>
              <a:t> </a:t>
            </a:r>
            <a:r>
              <a:rPr lang="ru-RU" b="1" dirty="0" err="1" smtClean="0"/>
              <a:t>писти</a:t>
            </a:r>
            <a:r>
              <a:rPr lang="ru-RU" b="1" dirty="0" smtClean="0"/>
              <a:t> и е избрана за </a:t>
            </a:r>
            <a:r>
              <a:rPr lang="ru-RU" b="1" dirty="0" err="1" smtClean="0"/>
              <a:t>най-бързия</a:t>
            </a:r>
            <a:r>
              <a:rPr lang="ru-RU" b="1" dirty="0" smtClean="0"/>
              <a:t> </a:t>
            </a:r>
            <a:r>
              <a:rPr lang="ru-RU" b="1" dirty="0" err="1" smtClean="0"/>
              <a:t>спринтьор</a:t>
            </a:r>
            <a:r>
              <a:rPr lang="ru-RU" b="1" dirty="0" smtClean="0"/>
              <a:t> </a:t>
            </a:r>
            <a:r>
              <a:rPr lang="ru-RU" b="1" dirty="0" err="1" smtClean="0"/>
              <a:t>като</a:t>
            </a:r>
            <a:r>
              <a:rPr lang="ru-RU" b="1" dirty="0" smtClean="0"/>
              <a:t>  две </a:t>
            </a:r>
            <a:r>
              <a:rPr lang="ru-RU" b="1" dirty="0" err="1" smtClean="0"/>
              <a:t>годишна</a:t>
            </a:r>
            <a:r>
              <a:rPr lang="ru-RU" b="1" dirty="0" smtClean="0"/>
              <a:t> </a:t>
            </a:r>
            <a:r>
              <a:rPr lang="ru-RU" b="1" dirty="0" err="1" smtClean="0"/>
              <a:t>кобила</a:t>
            </a:r>
            <a:r>
              <a:rPr lang="ru-RU" b="1" dirty="0" smtClean="0"/>
              <a:t>.</a:t>
            </a:r>
          </a:p>
          <a:p>
            <a:r>
              <a:rPr lang="bg-BG" b="1" dirty="0" smtClean="0"/>
              <a:t>Но на 22 ноември,  тя заболява от вирус, който се разраства във колит и това я погубва. Погребват кобилата и и дават титлата, заедно с честа тя да бъде погребана цяла и със славата на един американски шампион.</a:t>
            </a:r>
            <a:endParaRPr lang="bg-BG" b="1" dirty="0"/>
          </a:p>
        </p:txBody>
      </p:sp>
      <p:pic>
        <p:nvPicPr>
          <p:cNvPr id="74754" name="Picture 2" descr="LANDALUCE 5-RACE TIME CAPSULE and MEMORIAL (shown winning the 1982 Oak Leaf Stak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2749" y="1772816"/>
            <a:ext cx="5536098" cy="4456560"/>
          </a:xfrm>
          <a:prstGeom prst="rect">
            <a:avLst/>
          </a:prstGeom>
          <a:noFill/>
        </p:spPr>
      </p:pic>
      <p:pic>
        <p:nvPicPr>
          <p:cNvPr id="74756" name="Picture 4" descr="Landaluce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44824" y="0"/>
            <a:ext cx="7499176" cy="1143000"/>
          </a:xfrm>
        </p:spPr>
        <p:txBody>
          <a:bodyPr/>
          <a:lstStyle/>
          <a:p>
            <a:r>
              <a:rPr lang="bg-BG" b="1" dirty="0" smtClean="0"/>
              <a:t>Лейди </a:t>
            </a:r>
            <a:r>
              <a:rPr lang="bg-BG" b="1" dirty="0" err="1" smtClean="0"/>
              <a:t>Сикрет</a:t>
            </a:r>
            <a:r>
              <a:rPr lang="bg-BG" b="1" dirty="0" smtClean="0"/>
              <a:t> (</a:t>
            </a:r>
            <a:r>
              <a:rPr lang="en-US" b="1" dirty="0" smtClean="0"/>
              <a:t>Lady's secret</a:t>
            </a:r>
            <a:r>
              <a:rPr lang="bg-BG" b="1" dirty="0" smtClean="0"/>
              <a:t>)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268760"/>
            <a:ext cx="3635896" cy="5589240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smtClean="0"/>
              <a:t>Родена е на </a:t>
            </a:r>
            <a:r>
              <a:rPr lang="ru-RU" b="1" dirty="0" smtClean="0"/>
              <a:t>8-ми </a:t>
            </a:r>
            <a:r>
              <a:rPr lang="ru-RU" b="1" dirty="0" err="1" smtClean="0"/>
              <a:t>април</a:t>
            </a:r>
            <a:r>
              <a:rPr lang="ru-RU" b="1" dirty="0" smtClean="0"/>
              <a:t> 1982 г. и </a:t>
            </a:r>
            <a:r>
              <a:rPr lang="ru-RU" b="1" dirty="0" err="1" smtClean="0"/>
              <a:t>умира</a:t>
            </a:r>
            <a:r>
              <a:rPr lang="ru-RU" b="1" dirty="0" smtClean="0"/>
              <a:t> на 4 март 2003 г. </a:t>
            </a:r>
            <a:r>
              <a:rPr lang="ru-RU" b="1" dirty="0" err="1" smtClean="0"/>
              <a:t>Нейн</a:t>
            </a:r>
            <a:r>
              <a:rPr lang="ru-RU" b="1" dirty="0" smtClean="0"/>
              <a:t> </a:t>
            </a:r>
            <a:r>
              <a:rPr lang="ru-RU" b="1" dirty="0" err="1" smtClean="0"/>
              <a:t>баща</a:t>
            </a:r>
            <a:r>
              <a:rPr lang="ru-RU" b="1" dirty="0" smtClean="0"/>
              <a:t> е Секретариат. </a:t>
            </a:r>
            <a:r>
              <a:rPr lang="ru-RU" b="1" dirty="0" err="1" smtClean="0"/>
              <a:t>Тя</a:t>
            </a:r>
            <a:r>
              <a:rPr lang="ru-RU" b="1" dirty="0" smtClean="0"/>
              <a:t> </a:t>
            </a:r>
            <a:r>
              <a:rPr lang="ru-RU" b="1" dirty="0" err="1" smtClean="0"/>
              <a:t>спечелва</a:t>
            </a:r>
            <a:r>
              <a:rPr lang="ru-RU" b="1" dirty="0" smtClean="0"/>
              <a:t> </a:t>
            </a:r>
            <a:r>
              <a:rPr lang="ru-RU" b="1" dirty="0" err="1" smtClean="0"/>
              <a:t>наградата</a:t>
            </a:r>
            <a:r>
              <a:rPr lang="ru-RU" b="1" dirty="0" smtClean="0"/>
              <a:t> </a:t>
            </a:r>
            <a:r>
              <a:rPr lang="ru-RU" b="1" dirty="0" err="1" smtClean="0"/>
              <a:t>Еклипс</a:t>
            </a:r>
            <a:r>
              <a:rPr lang="ru-RU" b="1" dirty="0" smtClean="0"/>
              <a:t> за </a:t>
            </a:r>
            <a:r>
              <a:rPr lang="ru-RU" b="1" dirty="0" err="1" smtClean="0"/>
              <a:t>кобили</a:t>
            </a:r>
            <a:r>
              <a:rPr lang="ru-RU" b="1" dirty="0" smtClean="0"/>
              <a:t>, </a:t>
            </a:r>
            <a:r>
              <a:rPr lang="ru-RU" b="1" dirty="0" err="1" smtClean="0"/>
              <a:t>кобила</a:t>
            </a:r>
            <a:r>
              <a:rPr lang="ru-RU" b="1" dirty="0" smtClean="0"/>
              <a:t> на </a:t>
            </a:r>
            <a:r>
              <a:rPr lang="ru-RU" b="1" dirty="0" err="1" smtClean="0"/>
              <a:t>годината</a:t>
            </a:r>
            <a:r>
              <a:rPr lang="ru-RU" b="1" dirty="0" smtClean="0"/>
              <a:t>, много </a:t>
            </a:r>
            <a:r>
              <a:rPr lang="ru-RU" b="1" dirty="0" err="1" smtClean="0"/>
              <a:t>известни</a:t>
            </a:r>
            <a:r>
              <a:rPr lang="ru-RU" b="1" dirty="0" smtClean="0"/>
              <a:t> </a:t>
            </a:r>
            <a:r>
              <a:rPr lang="ru-RU" b="1" dirty="0" err="1" smtClean="0"/>
              <a:t>състезания</a:t>
            </a:r>
            <a:r>
              <a:rPr lang="ru-RU" b="1" dirty="0" smtClean="0"/>
              <a:t> и е </a:t>
            </a:r>
            <a:r>
              <a:rPr lang="ru-RU" b="1" dirty="0" err="1" smtClean="0"/>
              <a:t>приета</a:t>
            </a:r>
            <a:r>
              <a:rPr lang="ru-RU" b="1" dirty="0" smtClean="0"/>
              <a:t> в </a:t>
            </a:r>
            <a:r>
              <a:rPr lang="ru-RU" b="1" dirty="0" err="1" smtClean="0"/>
              <a:t>Залата</a:t>
            </a:r>
            <a:r>
              <a:rPr lang="ru-RU" b="1" dirty="0" smtClean="0"/>
              <a:t> на </a:t>
            </a:r>
            <a:r>
              <a:rPr lang="ru-RU" b="1" dirty="0" err="1" smtClean="0"/>
              <a:t>Славата</a:t>
            </a:r>
            <a:r>
              <a:rPr lang="ru-RU" b="1" dirty="0" smtClean="0"/>
              <a:t>. </a:t>
            </a:r>
            <a:r>
              <a:rPr lang="ru-RU" b="1" dirty="0" err="1" smtClean="0"/>
              <a:t>Кобилата</a:t>
            </a:r>
            <a:r>
              <a:rPr lang="ru-RU" b="1" dirty="0" smtClean="0"/>
              <a:t> е била </a:t>
            </a:r>
            <a:r>
              <a:rPr lang="ru-RU" b="1" dirty="0" err="1" smtClean="0"/>
              <a:t>закупена</a:t>
            </a:r>
            <a:r>
              <a:rPr lang="ru-RU" b="1" dirty="0" smtClean="0"/>
              <a:t> за 200 000 </a:t>
            </a:r>
            <a:r>
              <a:rPr lang="ru-RU" b="1" dirty="0" err="1" smtClean="0"/>
              <a:t>долара</a:t>
            </a:r>
            <a:r>
              <a:rPr lang="ru-RU" b="1" dirty="0" smtClean="0"/>
              <a:t>. </a:t>
            </a:r>
            <a:r>
              <a:rPr lang="ru-RU" b="1" dirty="0" err="1" smtClean="0"/>
              <a:t>Полусестра</a:t>
            </a:r>
            <a:r>
              <a:rPr lang="ru-RU" b="1" dirty="0" smtClean="0"/>
              <a:t> е на </a:t>
            </a:r>
            <a:r>
              <a:rPr lang="ru-RU" b="1" dirty="0" err="1" smtClean="0"/>
              <a:t>Руфиан</a:t>
            </a:r>
            <a:r>
              <a:rPr lang="ru-RU" b="1" dirty="0" smtClean="0"/>
              <a:t>. </a:t>
            </a:r>
            <a:r>
              <a:rPr lang="ru-RU" b="1" dirty="0" err="1" smtClean="0"/>
              <a:t>Спечелила</a:t>
            </a:r>
            <a:r>
              <a:rPr lang="ru-RU" b="1" dirty="0" smtClean="0"/>
              <a:t> е </a:t>
            </a:r>
            <a:r>
              <a:rPr lang="ru-RU" b="1" dirty="0" err="1" smtClean="0"/>
              <a:t>Тройната</a:t>
            </a:r>
            <a:r>
              <a:rPr lang="ru-RU" b="1" dirty="0" smtClean="0"/>
              <a:t> Купа за </a:t>
            </a:r>
            <a:r>
              <a:rPr lang="ru-RU" b="1" dirty="0" err="1" smtClean="0"/>
              <a:t>кобили</a:t>
            </a:r>
            <a:r>
              <a:rPr lang="ru-RU" b="1" dirty="0" smtClean="0"/>
              <a:t> и поставила </a:t>
            </a:r>
            <a:r>
              <a:rPr lang="ru-RU" b="1" dirty="0" err="1" smtClean="0"/>
              <a:t>няколко</a:t>
            </a:r>
            <a:r>
              <a:rPr lang="ru-RU" b="1" dirty="0" smtClean="0"/>
              <a:t> рекорда. </a:t>
            </a:r>
          </a:p>
          <a:p>
            <a:r>
              <a:rPr lang="ru-RU" b="1" dirty="0" err="1" smtClean="0"/>
              <a:t>През</a:t>
            </a:r>
            <a:r>
              <a:rPr lang="ru-RU" b="1" dirty="0" smtClean="0"/>
              <a:t> </a:t>
            </a:r>
            <a:r>
              <a:rPr lang="bg-BG" b="1" dirty="0" smtClean="0"/>
              <a:t>1989 г. тя се пенсионира на 5 год. Възраст за разплод, но на 4 –ти март 2003 г. тя умира внезапно от усложнения при последното си раждане.</a:t>
            </a:r>
            <a:endParaRPr lang="en-US" b="1" dirty="0" smtClean="0"/>
          </a:p>
        </p:txBody>
      </p:sp>
      <p:pic>
        <p:nvPicPr>
          <p:cNvPr id="7170" name="Picture 2" descr="http://c482943.r43.cf2.rackcdn.com/74720110625_HP_02za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48967"/>
            <a:ext cx="5266865" cy="3800921"/>
          </a:xfrm>
          <a:prstGeom prst="rect">
            <a:avLst/>
          </a:prstGeom>
          <a:noFill/>
        </p:spPr>
      </p:pic>
      <p:pic>
        <p:nvPicPr>
          <p:cNvPr id="11266" name="Picture 2" descr="Lady's Secret Sil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572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3564</Words>
  <Application>Microsoft Office PowerPoint</Application>
  <PresentationFormat>Презентация на цял екран (4:3)</PresentationFormat>
  <Paragraphs>115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45</vt:i4>
      </vt:variant>
    </vt:vector>
  </HeadingPairs>
  <TitlesOfParts>
    <vt:vector size="46" baseType="lpstr">
      <vt:lpstr>Office тема</vt:lpstr>
      <vt:lpstr>Екселер (Exceller)</vt:lpstr>
      <vt:lpstr>Нашата Мимс (Our Mims)</vt:lpstr>
      <vt:lpstr>Джон Хенри (John Henry)</vt:lpstr>
      <vt:lpstr>Алидар ( Alydar )</vt:lpstr>
      <vt:lpstr>Терлингва ( Terlingua )</vt:lpstr>
      <vt:lpstr>Фердинанд (Ferdinand)</vt:lpstr>
      <vt:lpstr>Спектакюлър Бъд ( Spectacular Bid )</vt:lpstr>
      <vt:lpstr>Ландалус (Landaluce)</vt:lpstr>
      <vt:lpstr>Лейди Сикрет (Lady's secret)</vt:lpstr>
      <vt:lpstr>Денсинг Брейв ( Dancing Brave )</vt:lpstr>
      <vt:lpstr>Алишеба (Alysheba)</vt:lpstr>
      <vt:lpstr>Персонал Есижън (Personal Ensign)</vt:lpstr>
      <vt:lpstr>Ийзи Гоер (Easy Goer)</vt:lpstr>
      <vt:lpstr>Съндей Сайленс  (Sunday Silence)</vt:lpstr>
      <vt:lpstr> Отиди за короната  (Go for wand)</vt:lpstr>
      <vt:lpstr>Сонядор ( Mariah's Storm )</vt:lpstr>
      <vt:lpstr>Май Флаг (My Flag)</vt:lpstr>
      <vt:lpstr>Скип Ауей ( Skip Away )</vt:lpstr>
      <vt:lpstr>Големият Удар ( Grand Slam )</vt:lpstr>
      <vt:lpstr>Момчето на Голиат ( Giant's Causeway )</vt:lpstr>
      <vt:lpstr>Смарти Джоунс ( Smarty Jones )</vt:lpstr>
      <vt:lpstr>Лава Мен (Lava Man)</vt:lpstr>
      <vt:lpstr>Афлийт Алекс (Afleet Alex)</vt:lpstr>
      <vt:lpstr>Барбаро ( Barbaro )</vt:lpstr>
      <vt:lpstr>Рагс ту Ричес (Rags to Riches)</vt:lpstr>
      <vt:lpstr>Кърлин (Curlin)</vt:lpstr>
      <vt:lpstr>Зениата ( Zenyatta )</vt:lpstr>
      <vt:lpstr> Ейт Белес (Eight Belles)</vt:lpstr>
      <vt:lpstr>Големият Кафяв (Big Brown)</vt:lpstr>
      <vt:lpstr>Дюнкерк ( Dunkirk )</vt:lpstr>
      <vt:lpstr>Рейчъл Александра (Rachel Alexandra)</vt:lpstr>
      <vt:lpstr>Пионерът на Нил  (Pioneerof the Nile)</vt:lpstr>
      <vt:lpstr>Моята Птица ( Mine that Bird )</vt:lpstr>
      <vt:lpstr>Блек Кавиар ( Black Caviar )</vt:lpstr>
      <vt:lpstr>Уайс Дан (Wise Dan)</vt:lpstr>
      <vt:lpstr>Франкел ( Frankel )</vt:lpstr>
      <vt:lpstr>Калифорния Хром  (California Chrome)</vt:lpstr>
      <vt:lpstr>В историята на Спортното коневъдство за Английски чистокръвни коне има и коне албиноси. Такива са тези две млади кобили, които от сега започват своята печеливша кариера. Освен тези коне има и много други, който са били велики шампиони и които винаги ще помним.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Екселер (Exceller)</dc:title>
  <dc:creator>Patriciq Petrova</dc:creator>
  <cp:lastModifiedBy>dell</cp:lastModifiedBy>
  <cp:revision>1</cp:revision>
  <dcterms:created xsi:type="dcterms:W3CDTF">2015-11-07T10:48:21Z</dcterms:created>
  <dcterms:modified xsi:type="dcterms:W3CDTF">2015-11-07T10:51:30Z</dcterms:modified>
</cp:coreProperties>
</file>